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3" r:id="rId13"/>
    <p:sldId id="284" r:id="rId14"/>
    <p:sldId id="282" r:id="rId15"/>
    <p:sldId id="257" r:id="rId16"/>
    <p:sldId id="258" r:id="rId17"/>
    <p:sldId id="285" r:id="rId18"/>
    <p:sldId id="286" r:id="rId19"/>
    <p:sldId id="287" r:id="rId20"/>
    <p:sldId id="288" r:id="rId21"/>
    <p:sldId id="259" r:id="rId22"/>
    <p:sldId id="260" r:id="rId23"/>
    <p:sldId id="261" r:id="rId24"/>
    <p:sldId id="262" r:id="rId25"/>
    <p:sldId id="289" r:id="rId26"/>
    <p:sldId id="290" r:id="rId27"/>
    <p:sldId id="291" r:id="rId28"/>
    <p:sldId id="263" r:id="rId29"/>
    <p:sldId id="292" r:id="rId30"/>
    <p:sldId id="293" r:id="rId31"/>
    <p:sldId id="266" r:id="rId32"/>
    <p:sldId id="264" r:id="rId33"/>
    <p:sldId id="265" r:id="rId34"/>
    <p:sldId id="267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8EA61-1ACD-4DE4-883A-83A870DA8965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7AB5BD-68B9-4D9D-8652-1A815E881384}">
      <dgm:prSet phldrT="[Text]"/>
      <dgm:spPr/>
      <dgm:t>
        <a:bodyPr/>
        <a:lstStyle/>
        <a:p>
          <a:r>
            <a:rPr lang="ar-SA" dirty="0" smtClean="0"/>
            <a:t>الزئبق</a:t>
          </a:r>
        </a:p>
        <a:p>
          <a:r>
            <a:rPr lang="ar-SA" dirty="0" smtClean="0"/>
            <a:t>13,54</a:t>
          </a:r>
          <a:endParaRPr lang="en-US" dirty="0"/>
        </a:p>
      </dgm:t>
    </dgm:pt>
    <dgm:pt modelId="{D3FA72CA-6207-4B15-8ADA-95047FAC931E}" type="parTrans" cxnId="{85994CF7-FE91-4A55-AE99-627D2B0D98B3}">
      <dgm:prSet/>
      <dgm:spPr/>
      <dgm:t>
        <a:bodyPr/>
        <a:lstStyle/>
        <a:p>
          <a:endParaRPr lang="en-US"/>
        </a:p>
      </dgm:t>
    </dgm:pt>
    <dgm:pt modelId="{F638F4B2-5A9F-43A1-9DBB-309B5D894192}" type="sibTrans" cxnId="{85994CF7-FE91-4A55-AE99-627D2B0D98B3}">
      <dgm:prSet/>
      <dgm:spPr/>
      <dgm:t>
        <a:bodyPr/>
        <a:lstStyle/>
        <a:p>
          <a:endParaRPr lang="en-US"/>
        </a:p>
      </dgm:t>
    </dgm:pt>
    <dgm:pt modelId="{27B62FB0-1368-45CE-9348-29FD98AC6E90}">
      <dgm:prSet phldrT="[Text]"/>
      <dgm:spPr/>
      <dgm:t>
        <a:bodyPr/>
        <a:lstStyle/>
        <a:p>
          <a:r>
            <a:rPr lang="ar-SA" dirty="0" smtClean="0"/>
            <a:t>الرصاص</a:t>
          </a:r>
        </a:p>
        <a:p>
          <a:r>
            <a:rPr lang="ar-SA" dirty="0" smtClean="0"/>
            <a:t>11,34</a:t>
          </a:r>
          <a:endParaRPr lang="en-US" dirty="0"/>
        </a:p>
      </dgm:t>
    </dgm:pt>
    <dgm:pt modelId="{F3903DAC-DDF2-4E21-93DB-CA33FA022D66}" type="parTrans" cxnId="{3513AEA3-71C6-4474-9BAE-5A88E5EDF80D}">
      <dgm:prSet/>
      <dgm:spPr/>
      <dgm:t>
        <a:bodyPr/>
        <a:lstStyle/>
        <a:p>
          <a:endParaRPr lang="en-US"/>
        </a:p>
      </dgm:t>
    </dgm:pt>
    <dgm:pt modelId="{EFB8DBF6-1499-4853-9FAF-328D3BE6A7D9}" type="sibTrans" cxnId="{3513AEA3-71C6-4474-9BAE-5A88E5EDF80D}">
      <dgm:prSet/>
      <dgm:spPr/>
      <dgm:t>
        <a:bodyPr/>
        <a:lstStyle/>
        <a:p>
          <a:endParaRPr lang="en-US"/>
        </a:p>
      </dgm:t>
    </dgm:pt>
    <dgm:pt modelId="{168D4CC2-13A1-4B13-971F-016C3FFD0FAB}">
      <dgm:prSet/>
      <dgm:spPr/>
      <dgm:t>
        <a:bodyPr/>
        <a:lstStyle/>
        <a:p>
          <a:r>
            <a:rPr lang="ar-SA" dirty="0" smtClean="0"/>
            <a:t>الكادميوم</a:t>
          </a:r>
        </a:p>
        <a:p>
          <a:r>
            <a:rPr lang="ar-SA" dirty="0" smtClean="0"/>
            <a:t>8,56</a:t>
          </a:r>
          <a:endParaRPr lang="en-US" dirty="0"/>
        </a:p>
      </dgm:t>
    </dgm:pt>
    <dgm:pt modelId="{5C2B05AB-1138-42B1-B983-5B70A57954EF}" type="parTrans" cxnId="{AA158A86-C689-4108-A15F-4E4D0FB5ECDD}">
      <dgm:prSet/>
      <dgm:spPr/>
      <dgm:t>
        <a:bodyPr/>
        <a:lstStyle/>
        <a:p>
          <a:endParaRPr lang="en-US"/>
        </a:p>
      </dgm:t>
    </dgm:pt>
    <dgm:pt modelId="{3CF7E5E8-C40D-46E6-8B4C-3FC1F9DDDA98}" type="sibTrans" cxnId="{AA158A86-C689-4108-A15F-4E4D0FB5ECDD}">
      <dgm:prSet/>
      <dgm:spPr/>
      <dgm:t>
        <a:bodyPr/>
        <a:lstStyle/>
        <a:p>
          <a:endParaRPr lang="en-US"/>
        </a:p>
      </dgm:t>
    </dgm:pt>
    <dgm:pt modelId="{BA60020D-4150-4D54-A90F-380C31A1699C}">
      <dgm:prSet/>
      <dgm:spPr/>
      <dgm:t>
        <a:bodyPr/>
        <a:lstStyle/>
        <a:p>
          <a:r>
            <a:rPr lang="ar-SA" dirty="0" smtClean="0"/>
            <a:t>الزرنيخ</a:t>
          </a:r>
        </a:p>
        <a:p>
          <a:r>
            <a:rPr lang="ar-SA" dirty="0" smtClean="0"/>
            <a:t>7,5</a:t>
          </a:r>
          <a:endParaRPr lang="en-US" dirty="0"/>
        </a:p>
      </dgm:t>
    </dgm:pt>
    <dgm:pt modelId="{CE35C446-1611-4457-9E18-459400EF9AD9}" type="parTrans" cxnId="{D89BEA69-F835-4EC3-8C33-6DEFE13E5A6F}">
      <dgm:prSet/>
      <dgm:spPr/>
      <dgm:t>
        <a:bodyPr/>
        <a:lstStyle/>
        <a:p>
          <a:endParaRPr lang="en-US"/>
        </a:p>
      </dgm:t>
    </dgm:pt>
    <dgm:pt modelId="{E4645A36-2226-47A6-8DB3-721CD998E42E}" type="sibTrans" cxnId="{D89BEA69-F835-4EC3-8C33-6DEFE13E5A6F}">
      <dgm:prSet/>
      <dgm:spPr/>
      <dgm:t>
        <a:bodyPr/>
        <a:lstStyle/>
        <a:p>
          <a:endParaRPr lang="en-US"/>
        </a:p>
      </dgm:t>
    </dgm:pt>
    <dgm:pt modelId="{DAEAD24C-DAC0-40F0-9608-642700C3E415}" type="pres">
      <dgm:prSet presAssocID="{4428EA61-1ACD-4DE4-883A-83A870DA89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D658CF-D0BD-4C03-8C37-4C6355AB0CE6}" type="pres">
      <dgm:prSet presAssocID="{EA7AB5BD-68B9-4D9D-8652-1A815E88138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F281F-E9DD-427B-B994-20251B3B9CF8}" type="pres">
      <dgm:prSet presAssocID="{F638F4B2-5A9F-43A1-9DBB-309B5D894192}" presName="space" presStyleCnt="0"/>
      <dgm:spPr/>
    </dgm:pt>
    <dgm:pt modelId="{1FF46318-A905-4F4B-A30C-CAFC8E73983E}" type="pres">
      <dgm:prSet presAssocID="{27B62FB0-1368-45CE-9348-29FD98AC6E9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14F14-08D6-4D76-8EB6-31A79D875D5E}" type="pres">
      <dgm:prSet presAssocID="{EFB8DBF6-1499-4853-9FAF-328D3BE6A7D9}" presName="space" presStyleCnt="0"/>
      <dgm:spPr/>
    </dgm:pt>
    <dgm:pt modelId="{2E49AF87-78BA-4E9D-8A42-C231346304ED}" type="pres">
      <dgm:prSet presAssocID="{168D4CC2-13A1-4B13-971F-016C3FFD0FA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95450-8071-40C5-9E65-928C53994F7C}" type="pres">
      <dgm:prSet presAssocID="{3CF7E5E8-C40D-46E6-8B4C-3FC1F9DDDA98}" presName="space" presStyleCnt="0"/>
      <dgm:spPr/>
    </dgm:pt>
    <dgm:pt modelId="{79CE9C53-9E9D-47DA-A3E9-C277136D8D45}" type="pres">
      <dgm:prSet presAssocID="{BA60020D-4150-4D54-A90F-380C31A1699C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F95812-73ED-4480-9466-ECC4E8852B69}" type="presOf" srcId="{EA7AB5BD-68B9-4D9D-8652-1A815E881384}" destId="{29D658CF-D0BD-4C03-8C37-4C6355AB0CE6}" srcOrd="0" destOrd="0" presId="urn:microsoft.com/office/officeart/2005/8/layout/venn3"/>
    <dgm:cxn modelId="{6310E754-6027-45A3-A2CE-C3B3C6EBD4FA}" type="presOf" srcId="{27B62FB0-1368-45CE-9348-29FD98AC6E90}" destId="{1FF46318-A905-4F4B-A30C-CAFC8E73983E}" srcOrd="0" destOrd="0" presId="urn:microsoft.com/office/officeart/2005/8/layout/venn3"/>
    <dgm:cxn modelId="{D89BEA69-F835-4EC3-8C33-6DEFE13E5A6F}" srcId="{4428EA61-1ACD-4DE4-883A-83A870DA8965}" destId="{BA60020D-4150-4D54-A90F-380C31A1699C}" srcOrd="3" destOrd="0" parTransId="{CE35C446-1611-4457-9E18-459400EF9AD9}" sibTransId="{E4645A36-2226-47A6-8DB3-721CD998E42E}"/>
    <dgm:cxn modelId="{3513AEA3-71C6-4474-9BAE-5A88E5EDF80D}" srcId="{4428EA61-1ACD-4DE4-883A-83A870DA8965}" destId="{27B62FB0-1368-45CE-9348-29FD98AC6E90}" srcOrd="1" destOrd="0" parTransId="{F3903DAC-DDF2-4E21-93DB-CA33FA022D66}" sibTransId="{EFB8DBF6-1499-4853-9FAF-328D3BE6A7D9}"/>
    <dgm:cxn modelId="{14AAF74D-7F7F-4DF6-BE2A-E7EBE7FD4F61}" type="presOf" srcId="{BA60020D-4150-4D54-A90F-380C31A1699C}" destId="{79CE9C53-9E9D-47DA-A3E9-C277136D8D45}" srcOrd="0" destOrd="0" presId="urn:microsoft.com/office/officeart/2005/8/layout/venn3"/>
    <dgm:cxn modelId="{AA158A86-C689-4108-A15F-4E4D0FB5ECDD}" srcId="{4428EA61-1ACD-4DE4-883A-83A870DA8965}" destId="{168D4CC2-13A1-4B13-971F-016C3FFD0FAB}" srcOrd="2" destOrd="0" parTransId="{5C2B05AB-1138-42B1-B983-5B70A57954EF}" sibTransId="{3CF7E5E8-C40D-46E6-8B4C-3FC1F9DDDA98}"/>
    <dgm:cxn modelId="{85994CF7-FE91-4A55-AE99-627D2B0D98B3}" srcId="{4428EA61-1ACD-4DE4-883A-83A870DA8965}" destId="{EA7AB5BD-68B9-4D9D-8652-1A815E881384}" srcOrd="0" destOrd="0" parTransId="{D3FA72CA-6207-4B15-8ADA-95047FAC931E}" sibTransId="{F638F4B2-5A9F-43A1-9DBB-309B5D894192}"/>
    <dgm:cxn modelId="{3DD31400-ED14-470E-852B-11750AE61166}" type="presOf" srcId="{168D4CC2-13A1-4B13-971F-016C3FFD0FAB}" destId="{2E49AF87-78BA-4E9D-8A42-C231346304ED}" srcOrd="0" destOrd="0" presId="urn:microsoft.com/office/officeart/2005/8/layout/venn3"/>
    <dgm:cxn modelId="{85705AA7-5815-4AB1-A08D-2D2F6A412D97}" type="presOf" srcId="{4428EA61-1ACD-4DE4-883A-83A870DA8965}" destId="{DAEAD24C-DAC0-40F0-9608-642700C3E415}" srcOrd="0" destOrd="0" presId="urn:microsoft.com/office/officeart/2005/8/layout/venn3"/>
    <dgm:cxn modelId="{7E390CBE-8884-4C33-AB1C-B905DE808A8D}" type="presParOf" srcId="{DAEAD24C-DAC0-40F0-9608-642700C3E415}" destId="{29D658CF-D0BD-4C03-8C37-4C6355AB0CE6}" srcOrd="0" destOrd="0" presId="urn:microsoft.com/office/officeart/2005/8/layout/venn3"/>
    <dgm:cxn modelId="{6A3B801A-304E-4762-A33B-72A714E71EA0}" type="presParOf" srcId="{DAEAD24C-DAC0-40F0-9608-642700C3E415}" destId="{9F7F281F-E9DD-427B-B994-20251B3B9CF8}" srcOrd="1" destOrd="0" presId="urn:microsoft.com/office/officeart/2005/8/layout/venn3"/>
    <dgm:cxn modelId="{9ACA1963-8AB6-4BC1-9CE1-6BCA60CC6A2C}" type="presParOf" srcId="{DAEAD24C-DAC0-40F0-9608-642700C3E415}" destId="{1FF46318-A905-4F4B-A30C-CAFC8E73983E}" srcOrd="2" destOrd="0" presId="urn:microsoft.com/office/officeart/2005/8/layout/venn3"/>
    <dgm:cxn modelId="{1D7203AD-4D3A-4FB2-9715-896D398CEA64}" type="presParOf" srcId="{DAEAD24C-DAC0-40F0-9608-642700C3E415}" destId="{48714F14-08D6-4D76-8EB6-31A79D875D5E}" srcOrd="3" destOrd="0" presId="urn:microsoft.com/office/officeart/2005/8/layout/venn3"/>
    <dgm:cxn modelId="{1219D07C-067B-4CDA-964F-F22109AE7AB7}" type="presParOf" srcId="{DAEAD24C-DAC0-40F0-9608-642700C3E415}" destId="{2E49AF87-78BA-4E9D-8A42-C231346304ED}" srcOrd="4" destOrd="0" presId="urn:microsoft.com/office/officeart/2005/8/layout/venn3"/>
    <dgm:cxn modelId="{06ECE420-FBAF-4B1B-88AE-101B89E39637}" type="presParOf" srcId="{DAEAD24C-DAC0-40F0-9608-642700C3E415}" destId="{96295450-8071-40C5-9E65-928C53994F7C}" srcOrd="5" destOrd="0" presId="urn:microsoft.com/office/officeart/2005/8/layout/venn3"/>
    <dgm:cxn modelId="{6DC3566F-30A0-4DC2-80EF-E2369F14C40A}" type="presParOf" srcId="{DAEAD24C-DAC0-40F0-9608-642700C3E415}" destId="{79CE9C53-9E9D-47DA-A3E9-C277136D8D45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CD9D3-F3ED-4BD9-AEC3-80EBE4FD1D99}" type="doc">
      <dgm:prSet loTypeId="urn:microsoft.com/office/officeart/2005/8/layout/funne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8AEAC1-B1D3-4611-8A74-26259B0D2B08}">
      <dgm:prSet phldrT="[Text]"/>
      <dgm:spPr/>
      <dgm:t>
        <a:bodyPr/>
        <a:lstStyle/>
        <a:p>
          <a:r>
            <a:rPr lang="ar-S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التلوث البيئي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19B558-C4FD-406A-A88A-311CA909E671}" type="parTrans" cxnId="{5CFF849A-2FE3-4E0A-B9D9-AE938D0DDDD7}">
      <dgm:prSet/>
      <dgm:spPr/>
      <dgm:t>
        <a:bodyPr/>
        <a:lstStyle/>
        <a:p>
          <a:endParaRPr lang="en-US"/>
        </a:p>
      </dgm:t>
    </dgm:pt>
    <dgm:pt modelId="{7EA7442B-4BD5-4C3D-B793-DFDBAF4454C9}" type="sibTrans" cxnId="{5CFF849A-2FE3-4E0A-B9D9-AE938D0DDDD7}">
      <dgm:prSet/>
      <dgm:spPr/>
      <dgm:t>
        <a:bodyPr/>
        <a:lstStyle/>
        <a:p>
          <a:endParaRPr lang="en-US"/>
        </a:p>
      </dgm:t>
    </dgm:pt>
    <dgm:pt modelId="{6BF02857-EFC4-4F22-A2A8-20FE4CB8C67B}">
      <dgm:prSet phldrT="[Text]"/>
      <dgm:spPr/>
      <dgm:t>
        <a:bodyPr/>
        <a:lstStyle/>
        <a:p>
          <a:r>
            <a:rPr lang="ar-S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الحوادث العرضيى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4D838C-290E-4B66-A6C0-09A418D695FF}" type="parTrans" cxnId="{684251D9-1F69-4D8B-97F6-4013C4634A11}">
      <dgm:prSet/>
      <dgm:spPr/>
      <dgm:t>
        <a:bodyPr/>
        <a:lstStyle/>
        <a:p>
          <a:endParaRPr lang="en-US"/>
        </a:p>
      </dgm:t>
    </dgm:pt>
    <dgm:pt modelId="{2C14E609-8609-4A14-9264-C2C39C727580}" type="sibTrans" cxnId="{684251D9-1F69-4D8B-97F6-4013C4634A11}">
      <dgm:prSet/>
      <dgm:spPr/>
      <dgm:t>
        <a:bodyPr/>
        <a:lstStyle/>
        <a:p>
          <a:endParaRPr lang="en-US"/>
        </a:p>
      </dgm:t>
    </dgm:pt>
    <dgm:pt modelId="{E0C3636F-F5B5-4A73-831D-92A34270FC1C}">
      <dgm:prSet phldrT="[Text]" phldr="1"/>
      <dgm:spPr/>
      <dgm:t>
        <a:bodyPr/>
        <a:lstStyle/>
        <a:p>
          <a:endParaRPr lang="en-US"/>
        </a:p>
      </dgm:t>
    </dgm:pt>
    <dgm:pt modelId="{56BDEF6D-A247-45C3-A75A-23B8CC6656F7}" type="parTrans" cxnId="{4E0FD083-A6FF-4E4B-B5CD-3A3A766A0764}">
      <dgm:prSet/>
      <dgm:spPr/>
      <dgm:t>
        <a:bodyPr/>
        <a:lstStyle/>
        <a:p>
          <a:endParaRPr lang="en-US"/>
        </a:p>
      </dgm:t>
    </dgm:pt>
    <dgm:pt modelId="{233E4AF5-1322-42E5-9C59-6A04D01DCE55}" type="sibTrans" cxnId="{4E0FD083-A6FF-4E4B-B5CD-3A3A766A0764}">
      <dgm:prSet/>
      <dgm:spPr/>
      <dgm:t>
        <a:bodyPr/>
        <a:lstStyle/>
        <a:p>
          <a:endParaRPr lang="en-US"/>
        </a:p>
      </dgm:t>
    </dgm:pt>
    <dgm:pt modelId="{5745D7D7-D6EA-4BA9-ADBF-43D7AFDC29E2}">
      <dgm:prSet phldrT="[Text]" custT="1"/>
      <dgm:spPr/>
      <dgm:t>
        <a:bodyPr/>
        <a:lstStyle/>
        <a:p>
          <a:r>
            <a:rPr lang="ar-SA" sz="3200" dirty="0" smtClean="0">
              <a:solidFill>
                <a:schemeClr val="accent2">
                  <a:lumMod val="75000"/>
                </a:schemeClr>
              </a:solidFill>
              <a:effectLst/>
            </a:rPr>
            <a:t>مصادر المعادن الثقيلة في غذائنا:</a:t>
          </a:r>
          <a:endParaRPr lang="en-US" sz="3200" dirty="0">
            <a:solidFill>
              <a:schemeClr val="accent2">
                <a:lumMod val="75000"/>
              </a:schemeClr>
            </a:solidFill>
            <a:effectLst/>
          </a:endParaRPr>
        </a:p>
      </dgm:t>
    </dgm:pt>
    <dgm:pt modelId="{0263FB26-2533-4827-A1E2-91C399548E02}" type="parTrans" cxnId="{8675F405-69B8-4A2E-B8F4-87B7C8CAA046}">
      <dgm:prSet/>
      <dgm:spPr/>
      <dgm:t>
        <a:bodyPr/>
        <a:lstStyle/>
        <a:p>
          <a:endParaRPr lang="en-US"/>
        </a:p>
      </dgm:t>
    </dgm:pt>
    <dgm:pt modelId="{BCAFCF5C-32A0-40C0-B68B-49E5311A8656}" type="sibTrans" cxnId="{8675F405-69B8-4A2E-B8F4-87B7C8CAA046}">
      <dgm:prSet/>
      <dgm:spPr/>
      <dgm:t>
        <a:bodyPr/>
        <a:lstStyle/>
        <a:p>
          <a:endParaRPr lang="en-US"/>
        </a:p>
      </dgm:t>
    </dgm:pt>
    <dgm:pt modelId="{180ACE0E-A439-4EE8-8A15-56B3A7A2566F}" type="pres">
      <dgm:prSet presAssocID="{3CBCD9D3-F3ED-4BD9-AEC3-80EBE4FD1D9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D6B8428B-79CB-4815-AD46-24E2D5BE7C9C}" type="pres">
      <dgm:prSet presAssocID="{3CBCD9D3-F3ED-4BD9-AEC3-80EBE4FD1D99}" presName="ellipse" presStyleLbl="trBgShp" presStyleIdx="0" presStyleCnt="1"/>
      <dgm:spPr/>
    </dgm:pt>
    <dgm:pt modelId="{1CEF83BA-79A3-4F71-80A3-C344B7D93772}" type="pres">
      <dgm:prSet presAssocID="{3CBCD9D3-F3ED-4BD9-AEC3-80EBE4FD1D99}" presName="arrow1" presStyleLbl="fgShp" presStyleIdx="0" presStyleCnt="1"/>
      <dgm:spPr/>
    </dgm:pt>
    <dgm:pt modelId="{664023D2-4B8A-4383-9D14-6220B3E58611}" type="pres">
      <dgm:prSet presAssocID="{3CBCD9D3-F3ED-4BD9-AEC3-80EBE4FD1D99}" presName="rectangle" presStyleLbl="revTx" presStyleIdx="0" presStyleCnt="1" custScaleX="159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33A4F-0368-4FB6-9D95-8DE626618B85}" type="pres">
      <dgm:prSet presAssocID="{6BF02857-EFC4-4F22-A2A8-20FE4CB8C67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8DDFFE5-95C5-4255-B1D5-D9504826AC42}" type="pres">
      <dgm:prSet presAssocID="{E0C3636F-F5B5-4A73-831D-92A34270FC1C}" presName="item2" presStyleLbl="node1" presStyleIdx="1" presStyleCnt="3" custLinFactNeighborY="-639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EB1544C-A3CA-4F00-BEBA-854180EC38B8}" type="pres">
      <dgm:prSet presAssocID="{5745D7D7-D6EA-4BA9-ADBF-43D7AFDC29E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0401BB6-C314-4E30-8897-27B55E0D9B06}" type="pres">
      <dgm:prSet presAssocID="{3CBCD9D3-F3ED-4BD9-AEC3-80EBE4FD1D99}" presName="funnel" presStyleLbl="trAlignAcc1" presStyleIdx="0" presStyleCnt="1" custLinFactNeighborX="-224" custLinFactNeighborY="-19867"/>
      <dgm:spPr/>
    </dgm:pt>
  </dgm:ptLst>
  <dgm:cxnLst>
    <dgm:cxn modelId="{0DE7F326-6285-4AA4-A370-0179259A1291}" type="presOf" srcId="{E0C3636F-F5B5-4A73-831D-92A34270FC1C}" destId="{B3633A4F-0368-4FB6-9D95-8DE626618B85}" srcOrd="0" destOrd="0" presId="urn:microsoft.com/office/officeart/2005/8/layout/funnel1"/>
    <dgm:cxn modelId="{8675F405-69B8-4A2E-B8F4-87B7C8CAA046}" srcId="{3CBCD9D3-F3ED-4BD9-AEC3-80EBE4FD1D99}" destId="{5745D7D7-D6EA-4BA9-ADBF-43D7AFDC29E2}" srcOrd="3" destOrd="0" parTransId="{0263FB26-2533-4827-A1E2-91C399548E02}" sibTransId="{BCAFCF5C-32A0-40C0-B68B-49E5311A8656}"/>
    <dgm:cxn modelId="{53200FEC-A4F9-4EA9-8234-3D98530DEC11}" type="presOf" srcId="{5745D7D7-D6EA-4BA9-ADBF-43D7AFDC29E2}" destId="{664023D2-4B8A-4383-9D14-6220B3E58611}" srcOrd="0" destOrd="0" presId="urn:microsoft.com/office/officeart/2005/8/layout/funnel1"/>
    <dgm:cxn modelId="{4E0FD083-A6FF-4E4B-B5CD-3A3A766A0764}" srcId="{3CBCD9D3-F3ED-4BD9-AEC3-80EBE4FD1D99}" destId="{E0C3636F-F5B5-4A73-831D-92A34270FC1C}" srcOrd="2" destOrd="0" parTransId="{56BDEF6D-A247-45C3-A75A-23B8CC6656F7}" sibTransId="{233E4AF5-1322-42E5-9C59-6A04D01DCE55}"/>
    <dgm:cxn modelId="{5CFF849A-2FE3-4E0A-B9D9-AE938D0DDDD7}" srcId="{3CBCD9D3-F3ED-4BD9-AEC3-80EBE4FD1D99}" destId="{A08AEAC1-B1D3-4611-8A74-26259B0D2B08}" srcOrd="0" destOrd="0" parTransId="{F519B558-C4FD-406A-A88A-311CA909E671}" sibTransId="{7EA7442B-4BD5-4C3D-B793-DFDBAF4454C9}"/>
    <dgm:cxn modelId="{BE45625D-9B61-4F45-B8FA-1AC8E23A81EF}" type="presOf" srcId="{3CBCD9D3-F3ED-4BD9-AEC3-80EBE4FD1D99}" destId="{180ACE0E-A439-4EE8-8A15-56B3A7A2566F}" srcOrd="0" destOrd="0" presId="urn:microsoft.com/office/officeart/2005/8/layout/funnel1"/>
    <dgm:cxn modelId="{684251D9-1F69-4D8B-97F6-4013C4634A11}" srcId="{3CBCD9D3-F3ED-4BD9-AEC3-80EBE4FD1D99}" destId="{6BF02857-EFC4-4F22-A2A8-20FE4CB8C67B}" srcOrd="1" destOrd="0" parTransId="{844D838C-290E-4B66-A6C0-09A418D695FF}" sibTransId="{2C14E609-8609-4A14-9264-C2C39C727580}"/>
    <dgm:cxn modelId="{07BBD3B8-3891-48B2-95F3-5141FCCCB9FB}" type="presOf" srcId="{A08AEAC1-B1D3-4611-8A74-26259B0D2B08}" destId="{6EB1544C-A3CA-4F00-BEBA-854180EC38B8}" srcOrd="0" destOrd="0" presId="urn:microsoft.com/office/officeart/2005/8/layout/funnel1"/>
    <dgm:cxn modelId="{84DEC1E5-C7F4-4102-9050-00BD26E60CA1}" type="presOf" srcId="{6BF02857-EFC4-4F22-A2A8-20FE4CB8C67B}" destId="{A8DDFFE5-95C5-4255-B1D5-D9504826AC42}" srcOrd="0" destOrd="0" presId="urn:microsoft.com/office/officeart/2005/8/layout/funnel1"/>
    <dgm:cxn modelId="{DA0A7B51-F7D1-4314-95F3-A76B3ED89416}" type="presParOf" srcId="{180ACE0E-A439-4EE8-8A15-56B3A7A2566F}" destId="{D6B8428B-79CB-4815-AD46-24E2D5BE7C9C}" srcOrd="0" destOrd="0" presId="urn:microsoft.com/office/officeart/2005/8/layout/funnel1"/>
    <dgm:cxn modelId="{9B45583F-60EE-406A-B0D6-0A9C08AD147B}" type="presParOf" srcId="{180ACE0E-A439-4EE8-8A15-56B3A7A2566F}" destId="{1CEF83BA-79A3-4F71-80A3-C344B7D93772}" srcOrd="1" destOrd="0" presId="urn:microsoft.com/office/officeart/2005/8/layout/funnel1"/>
    <dgm:cxn modelId="{9D104F3C-AB6C-4CAD-BA5A-DA744A739973}" type="presParOf" srcId="{180ACE0E-A439-4EE8-8A15-56B3A7A2566F}" destId="{664023D2-4B8A-4383-9D14-6220B3E58611}" srcOrd="2" destOrd="0" presId="urn:microsoft.com/office/officeart/2005/8/layout/funnel1"/>
    <dgm:cxn modelId="{10CDC129-1118-4355-8016-AA3DF7D0D80F}" type="presParOf" srcId="{180ACE0E-A439-4EE8-8A15-56B3A7A2566F}" destId="{B3633A4F-0368-4FB6-9D95-8DE626618B85}" srcOrd="3" destOrd="0" presId="urn:microsoft.com/office/officeart/2005/8/layout/funnel1"/>
    <dgm:cxn modelId="{23E046F9-C15C-410B-94D0-103033E233E2}" type="presParOf" srcId="{180ACE0E-A439-4EE8-8A15-56B3A7A2566F}" destId="{A8DDFFE5-95C5-4255-B1D5-D9504826AC42}" srcOrd="4" destOrd="0" presId="urn:microsoft.com/office/officeart/2005/8/layout/funnel1"/>
    <dgm:cxn modelId="{3DFB4E44-4DA5-4D9A-B1FB-77DEC0333FDE}" type="presParOf" srcId="{180ACE0E-A439-4EE8-8A15-56B3A7A2566F}" destId="{6EB1544C-A3CA-4F00-BEBA-854180EC38B8}" srcOrd="5" destOrd="0" presId="urn:microsoft.com/office/officeart/2005/8/layout/funnel1"/>
    <dgm:cxn modelId="{76FCCB7B-BCAF-4DEB-837F-018D2FB48F19}" type="presParOf" srcId="{180ACE0E-A439-4EE8-8A15-56B3A7A2566F}" destId="{20401BB6-C314-4E30-8897-27B55E0D9B06}" srcOrd="6" destOrd="0" presId="urn:microsoft.com/office/officeart/2005/8/layout/funne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BF5869-943C-4C86-BA15-B58FA67F1D0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5CA266-7622-4249-B94A-6039C9F12FE1}">
      <dgm:prSet phldrT="[Text]"/>
      <dgm:spPr/>
      <dgm:t>
        <a:bodyPr/>
        <a:lstStyle/>
        <a:p>
          <a:pPr rtl="1"/>
          <a:r>
            <a:rPr lang="ar-SA" dirty="0" smtClean="0"/>
            <a:t>تدخل إلى الجو كمجموعة من الغازات الصناعية.</a:t>
          </a:r>
          <a:endParaRPr lang="en-US" dirty="0"/>
        </a:p>
      </dgm:t>
    </dgm:pt>
    <dgm:pt modelId="{BD2939E7-2142-49AC-AB13-B6D25F959815}" type="parTrans" cxnId="{E156F8C5-E554-4A7D-A1FB-AD02F7E6F334}">
      <dgm:prSet/>
      <dgm:spPr/>
      <dgm:t>
        <a:bodyPr/>
        <a:lstStyle/>
        <a:p>
          <a:pPr rtl="1"/>
          <a:endParaRPr lang="en-US"/>
        </a:p>
      </dgm:t>
    </dgm:pt>
    <dgm:pt modelId="{765CCC19-F287-428C-9051-9BF7151B9053}" type="sibTrans" cxnId="{E156F8C5-E554-4A7D-A1FB-AD02F7E6F334}">
      <dgm:prSet/>
      <dgm:spPr/>
      <dgm:t>
        <a:bodyPr/>
        <a:lstStyle/>
        <a:p>
          <a:pPr rtl="1"/>
          <a:endParaRPr lang="en-US"/>
        </a:p>
      </dgm:t>
    </dgm:pt>
    <dgm:pt modelId="{3A39F434-384E-4693-8F59-F607C72E90B9}">
      <dgm:prSet phldrT="[Text]"/>
      <dgm:spPr/>
      <dgm:t>
        <a:bodyPr/>
        <a:lstStyle/>
        <a:p>
          <a:pPr rtl="1"/>
          <a:r>
            <a:rPr lang="ar-SA" dirty="0" smtClean="0"/>
            <a:t>تنتقل إلى التربة وتصبح التربة ملوثة.</a:t>
          </a:r>
          <a:endParaRPr lang="en-US" dirty="0"/>
        </a:p>
      </dgm:t>
    </dgm:pt>
    <dgm:pt modelId="{1C989B51-F87F-4805-A7D2-3A0401D120F2}" type="parTrans" cxnId="{F4A4F2B0-4767-4E97-98B2-0119704C4F98}">
      <dgm:prSet/>
      <dgm:spPr/>
      <dgm:t>
        <a:bodyPr/>
        <a:lstStyle/>
        <a:p>
          <a:pPr rtl="1"/>
          <a:endParaRPr lang="en-US"/>
        </a:p>
      </dgm:t>
    </dgm:pt>
    <dgm:pt modelId="{6068567F-D1D0-482A-B01E-7D0D61A08C6C}" type="sibTrans" cxnId="{F4A4F2B0-4767-4E97-98B2-0119704C4F98}">
      <dgm:prSet/>
      <dgm:spPr/>
      <dgm:t>
        <a:bodyPr/>
        <a:lstStyle/>
        <a:p>
          <a:pPr rtl="1"/>
          <a:endParaRPr lang="en-US"/>
        </a:p>
      </dgm:t>
    </dgm:pt>
    <dgm:pt modelId="{CAF481A0-E4E5-4148-AEC1-D8E028BE1165}">
      <dgm:prSet phldrT="[Text]"/>
      <dgm:spPr/>
      <dgm:t>
        <a:bodyPr/>
        <a:lstStyle/>
        <a:p>
          <a:pPr rtl="1"/>
          <a:r>
            <a:rPr lang="ar-SA" dirty="0" smtClean="0"/>
            <a:t>تودع في قاع المحيطات والخلجان والتي مع الوقت تنجرف إلى السطح.</a:t>
          </a:r>
          <a:endParaRPr lang="en-US" dirty="0"/>
        </a:p>
      </dgm:t>
    </dgm:pt>
    <dgm:pt modelId="{ABEDDFD1-3B13-4E09-ABBA-F11FB8E1CA3E}" type="parTrans" cxnId="{2C2136A0-757F-4BE7-A996-8416301BE528}">
      <dgm:prSet/>
      <dgm:spPr/>
      <dgm:t>
        <a:bodyPr/>
        <a:lstStyle/>
        <a:p>
          <a:pPr rtl="1"/>
          <a:endParaRPr lang="en-US"/>
        </a:p>
      </dgm:t>
    </dgm:pt>
    <dgm:pt modelId="{704DAA4F-40F1-45F0-B2AD-7D0D19B29EAA}" type="sibTrans" cxnId="{2C2136A0-757F-4BE7-A996-8416301BE528}">
      <dgm:prSet/>
      <dgm:spPr/>
      <dgm:t>
        <a:bodyPr/>
        <a:lstStyle/>
        <a:p>
          <a:pPr rtl="1"/>
          <a:endParaRPr lang="en-US"/>
        </a:p>
      </dgm:t>
    </dgm:pt>
    <dgm:pt modelId="{DBF45E03-4DF2-445B-8FDD-2907F33F881B}">
      <dgm:prSet/>
      <dgm:spPr/>
      <dgm:t>
        <a:bodyPr/>
        <a:lstStyle/>
        <a:p>
          <a:pPr rtl="1"/>
          <a:r>
            <a:rPr lang="ar-SA" dirty="0" smtClean="0"/>
            <a:t>تصل إلى المياة الجوفية وتصبح المياة ملوثة.</a:t>
          </a:r>
          <a:endParaRPr lang="en-US" dirty="0"/>
        </a:p>
      </dgm:t>
    </dgm:pt>
    <dgm:pt modelId="{B55B06AB-1554-4761-805E-58E54C2A1380}" type="parTrans" cxnId="{FF58F160-EA57-4362-9B30-F80CBDA556BA}">
      <dgm:prSet/>
      <dgm:spPr/>
      <dgm:t>
        <a:bodyPr/>
        <a:lstStyle/>
        <a:p>
          <a:pPr rtl="1"/>
          <a:endParaRPr lang="en-US"/>
        </a:p>
      </dgm:t>
    </dgm:pt>
    <dgm:pt modelId="{CC30FB09-3B62-4E9C-8A3B-6A623C5C5FD7}" type="sibTrans" cxnId="{FF58F160-EA57-4362-9B30-F80CBDA556BA}">
      <dgm:prSet/>
      <dgm:spPr/>
      <dgm:t>
        <a:bodyPr/>
        <a:lstStyle/>
        <a:p>
          <a:pPr rtl="1"/>
          <a:endParaRPr lang="en-US"/>
        </a:p>
      </dgm:t>
    </dgm:pt>
    <dgm:pt modelId="{023F81D8-D14C-44E4-A0B1-1AB5E68CE6A4}" type="pres">
      <dgm:prSet presAssocID="{9FBF5869-943C-4C86-BA15-B58FA67F1D0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30A0C6F4-A384-4991-BA89-A2A408416CE7}" type="pres">
      <dgm:prSet presAssocID="{9FBF5869-943C-4C86-BA15-B58FA67F1D09}" presName="dummyMaxCanvas" presStyleCnt="0">
        <dgm:presLayoutVars/>
      </dgm:prSet>
      <dgm:spPr/>
    </dgm:pt>
    <dgm:pt modelId="{8A8B1CBD-BD04-47F8-9B37-EF098A23B378}" type="pres">
      <dgm:prSet presAssocID="{9FBF5869-943C-4C86-BA15-B58FA67F1D0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A5D79-2E89-4018-9C0F-0C060D6E7937}" type="pres">
      <dgm:prSet presAssocID="{9FBF5869-943C-4C86-BA15-B58FA67F1D0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1A093-F327-4324-B683-F3DEC75B1198}" type="pres">
      <dgm:prSet presAssocID="{9FBF5869-943C-4C86-BA15-B58FA67F1D0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853A7-E365-4242-A83E-39CC70EBF923}" type="pres">
      <dgm:prSet presAssocID="{9FBF5869-943C-4C86-BA15-B58FA67F1D0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877B3-D048-424D-9C8B-2699866807B9}" type="pres">
      <dgm:prSet presAssocID="{9FBF5869-943C-4C86-BA15-B58FA67F1D0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BF581E1-F522-48AB-B925-A06ADA571158}" type="pres">
      <dgm:prSet presAssocID="{9FBF5869-943C-4C86-BA15-B58FA67F1D0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37D38AC-5526-4D98-ACD4-2EE9DBE271D1}" type="pres">
      <dgm:prSet presAssocID="{9FBF5869-943C-4C86-BA15-B58FA67F1D0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A7DBDBB-2E4B-4BFA-9578-4B82F735FF76}" type="pres">
      <dgm:prSet presAssocID="{9FBF5869-943C-4C86-BA15-B58FA67F1D0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92382-1417-47D4-8E38-D56965629D9C}" type="pres">
      <dgm:prSet presAssocID="{9FBF5869-943C-4C86-BA15-B58FA67F1D0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FE4AC-2450-43E2-AC69-EA06F00D6D4D}" type="pres">
      <dgm:prSet presAssocID="{9FBF5869-943C-4C86-BA15-B58FA67F1D0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32024-1590-474C-9F67-196F233A5A40}" type="pres">
      <dgm:prSet presAssocID="{9FBF5869-943C-4C86-BA15-B58FA67F1D0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032C8-81AC-4B6B-9D5F-92C424784D6A}" type="presOf" srcId="{CAF481A0-E4E5-4148-AEC1-D8E028BE1165}" destId="{3E0853A7-E365-4242-A83E-39CC70EBF923}" srcOrd="0" destOrd="0" presId="urn:microsoft.com/office/officeart/2005/8/layout/vProcess5"/>
    <dgm:cxn modelId="{ABA5488F-F494-4CD8-AC37-1BDC04FDC936}" type="presOf" srcId="{3A39F434-384E-4693-8F59-F607C72E90B9}" destId="{D2292382-1417-47D4-8E38-D56965629D9C}" srcOrd="1" destOrd="0" presId="urn:microsoft.com/office/officeart/2005/8/layout/vProcess5"/>
    <dgm:cxn modelId="{FF58F160-EA57-4362-9B30-F80CBDA556BA}" srcId="{9FBF5869-943C-4C86-BA15-B58FA67F1D09}" destId="{DBF45E03-4DF2-445B-8FDD-2907F33F881B}" srcOrd="2" destOrd="0" parTransId="{B55B06AB-1554-4761-805E-58E54C2A1380}" sibTransId="{CC30FB09-3B62-4E9C-8A3B-6A623C5C5FD7}"/>
    <dgm:cxn modelId="{9BA63DA6-8CE6-4D47-A2D4-104D15593908}" type="presOf" srcId="{765CCC19-F287-428C-9051-9BF7151B9053}" destId="{A0C877B3-D048-424D-9C8B-2699866807B9}" srcOrd="0" destOrd="0" presId="urn:microsoft.com/office/officeart/2005/8/layout/vProcess5"/>
    <dgm:cxn modelId="{1D5C414C-E1C8-490D-93C3-EE047A196B37}" type="presOf" srcId="{CAF481A0-E4E5-4148-AEC1-D8E028BE1165}" destId="{9FB32024-1590-474C-9F67-196F233A5A40}" srcOrd="1" destOrd="0" presId="urn:microsoft.com/office/officeart/2005/8/layout/vProcess5"/>
    <dgm:cxn modelId="{F4A4F2B0-4767-4E97-98B2-0119704C4F98}" srcId="{9FBF5869-943C-4C86-BA15-B58FA67F1D09}" destId="{3A39F434-384E-4693-8F59-F607C72E90B9}" srcOrd="1" destOrd="0" parTransId="{1C989B51-F87F-4805-A7D2-3A0401D120F2}" sibTransId="{6068567F-D1D0-482A-B01E-7D0D61A08C6C}"/>
    <dgm:cxn modelId="{9BECD2B0-DA7F-4FA5-9937-823F87CEB877}" type="presOf" srcId="{F45CA266-7622-4249-B94A-6039C9F12FE1}" destId="{8A8B1CBD-BD04-47F8-9B37-EF098A23B378}" srcOrd="0" destOrd="0" presId="urn:microsoft.com/office/officeart/2005/8/layout/vProcess5"/>
    <dgm:cxn modelId="{D7BFFA7A-A3EE-443E-9BD2-ECCC04B0067C}" type="presOf" srcId="{CC30FB09-3B62-4E9C-8A3B-6A623C5C5FD7}" destId="{F37D38AC-5526-4D98-ACD4-2EE9DBE271D1}" srcOrd="0" destOrd="0" presId="urn:microsoft.com/office/officeart/2005/8/layout/vProcess5"/>
    <dgm:cxn modelId="{2C2136A0-757F-4BE7-A996-8416301BE528}" srcId="{9FBF5869-943C-4C86-BA15-B58FA67F1D09}" destId="{CAF481A0-E4E5-4148-AEC1-D8E028BE1165}" srcOrd="3" destOrd="0" parTransId="{ABEDDFD1-3B13-4E09-ABBA-F11FB8E1CA3E}" sibTransId="{704DAA4F-40F1-45F0-B2AD-7D0D19B29EAA}"/>
    <dgm:cxn modelId="{2D497BFC-0136-45A6-BABE-FA146BAD42DC}" type="presOf" srcId="{6068567F-D1D0-482A-B01E-7D0D61A08C6C}" destId="{2BF581E1-F522-48AB-B925-A06ADA571158}" srcOrd="0" destOrd="0" presId="urn:microsoft.com/office/officeart/2005/8/layout/vProcess5"/>
    <dgm:cxn modelId="{3EE563F1-0B77-4BFA-A677-432A5EA5A14E}" type="presOf" srcId="{DBF45E03-4DF2-445B-8FDD-2907F33F881B}" destId="{9ED1A093-F327-4324-B683-F3DEC75B1198}" srcOrd="0" destOrd="0" presId="urn:microsoft.com/office/officeart/2005/8/layout/vProcess5"/>
    <dgm:cxn modelId="{AFB8B422-DF35-4EFB-8A5D-0928101461E2}" type="presOf" srcId="{9FBF5869-943C-4C86-BA15-B58FA67F1D09}" destId="{023F81D8-D14C-44E4-A0B1-1AB5E68CE6A4}" srcOrd="0" destOrd="0" presId="urn:microsoft.com/office/officeart/2005/8/layout/vProcess5"/>
    <dgm:cxn modelId="{178214F3-8DB1-4BB1-96F7-2C2B02D81BA7}" type="presOf" srcId="{F45CA266-7622-4249-B94A-6039C9F12FE1}" destId="{AA7DBDBB-2E4B-4BFA-9578-4B82F735FF76}" srcOrd="1" destOrd="0" presId="urn:microsoft.com/office/officeart/2005/8/layout/vProcess5"/>
    <dgm:cxn modelId="{E156F8C5-E554-4A7D-A1FB-AD02F7E6F334}" srcId="{9FBF5869-943C-4C86-BA15-B58FA67F1D09}" destId="{F45CA266-7622-4249-B94A-6039C9F12FE1}" srcOrd="0" destOrd="0" parTransId="{BD2939E7-2142-49AC-AB13-B6D25F959815}" sibTransId="{765CCC19-F287-428C-9051-9BF7151B9053}"/>
    <dgm:cxn modelId="{DF42BAE3-5E62-4140-9024-B2F134C071ED}" type="presOf" srcId="{3A39F434-384E-4693-8F59-F607C72E90B9}" destId="{7E7A5D79-2E89-4018-9C0F-0C060D6E7937}" srcOrd="0" destOrd="0" presId="urn:microsoft.com/office/officeart/2005/8/layout/vProcess5"/>
    <dgm:cxn modelId="{CC76685A-44AB-493B-8301-83D052E096E9}" type="presOf" srcId="{DBF45E03-4DF2-445B-8FDD-2907F33F881B}" destId="{6E0FE4AC-2450-43E2-AC69-EA06F00D6D4D}" srcOrd="1" destOrd="0" presId="urn:microsoft.com/office/officeart/2005/8/layout/vProcess5"/>
    <dgm:cxn modelId="{451D6517-3CA0-4CE7-823A-160D3580A1F7}" type="presParOf" srcId="{023F81D8-D14C-44E4-A0B1-1AB5E68CE6A4}" destId="{30A0C6F4-A384-4991-BA89-A2A408416CE7}" srcOrd="0" destOrd="0" presId="urn:microsoft.com/office/officeart/2005/8/layout/vProcess5"/>
    <dgm:cxn modelId="{9261F514-A34C-4BE7-9D2F-06F459F3F066}" type="presParOf" srcId="{023F81D8-D14C-44E4-A0B1-1AB5E68CE6A4}" destId="{8A8B1CBD-BD04-47F8-9B37-EF098A23B378}" srcOrd="1" destOrd="0" presId="urn:microsoft.com/office/officeart/2005/8/layout/vProcess5"/>
    <dgm:cxn modelId="{791078DE-B9EC-48C8-8F93-EB6307CB6DF8}" type="presParOf" srcId="{023F81D8-D14C-44E4-A0B1-1AB5E68CE6A4}" destId="{7E7A5D79-2E89-4018-9C0F-0C060D6E7937}" srcOrd="2" destOrd="0" presId="urn:microsoft.com/office/officeart/2005/8/layout/vProcess5"/>
    <dgm:cxn modelId="{EDDB14C5-AF77-42E3-9C4B-DD2E02849B98}" type="presParOf" srcId="{023F81D8-D14C-44E4-A0B1-1AB5E68CE6A4}" destId="{9ED1A093-F327-4324-B683-F3DEC75B1198}" srcOrd="3" destOrd="0" presId="urn:microsoft.com/office/officeart/2005/8/layout/vProcess5"/>
    <dgm:cxn modelId="{02B85300-BB05-45B1-A22D-ADEB3471152A}" type="presParOf" srcId="{023F81D8-D14C-44E4-A0B1-1AB5E68CE6A4}" destId="{3E0853A7-E365-4242-A83E-39CC70EBF923}" srcOrd="4" destOrd="0" presId="urn:microsoft.com/office/officeart/2005/8/layout/vProcess5"/>
    <dgm:cxn modelId="{0B353157-E011-483D-8228-297728BF3DB0}" type="presParOf" srcId="{023F81D8-D14C-44E4-A0B1-1AB5E68CE6A4}" destId="{A0C877B3-D048-424D-9C8B-2699866807B9}" srcOrd="5" destOrd="0" presId="urn:microsoft.com/office/officeart/2005/8/layout/vProcess5"/>
    <dgm:cxn modelId="{BC64D9F5-C5B8-43C7-B82C-32B093940572}" type="presParOf" srcId="{023F81D8-D14C-44E4-A0B1-1AB5E68CE6A4}" destId="{2BF581E1-F522-48AB-B925-A06ADA571158}" srcOrd="6" destOrd="0" presId="urn:microsoft.com/office/officeart/2005/8/layout/vProcess5"/>
    <dgm:cxn modelId="{7F25AC15-2D22-42EC-8214-54CA8645E13B}" type="presParOf" srcId="{023F81D8-D14C-44E4-A0B1-1AB5E68CE6A4}" destId="{F37D38AC-5526-4D98-ACD4-2EE9DBE271D1}" srcOrd="7" destOrd="0" presId="urn:microsoft.com/office/officeart/2005/8/layout/vProcess5"/>
    <dgm:cxn modelId="{A5909897-3C37-4F56-AF92-BF0D258C42E5}" type="presParOf" srcId="{023F81D8-D14C-44E4-A0B1-1AB5E68CE6A4}" destId="{AA7DBDBB-2E4B-4BFA-9578-4B82F735FF76}" srcOrd="8" destOrd="0" presId="urn:microsoft.com/office/officeart/2005/8/layout/vProcess5"/>
    <dgm:cxn modelId="{8F6F7C7B-F7AF-4780-9125-DC78F9EC1263}" type="presParOf" srcId="{023F81D8-D14C-44E4-A0B1-1AB5E68CE6A4}" destId="{D2292382-1417-47D4-8E38-D56965629D9C}" srcOrd="9" destOrd="0" presId="urn:microsoft.com/office/officeart/2005/8/layout/vProcess5"/>
    <dgm:cxn modelId="{731A274A-7692-4BAD-85A3-348D7762831B}" type="presParOf" srcId="{023F81D8-D14C-44E4-A0B1-1AB5E68CE6A4}" destId="{6E0FE4AC-2450-43E2-AC69-EA06F00D6D4D}" srcOrd="10" destOrd="0" presId="urn:microsoft.com/office/officeart/2005/8/layout/vProcess5"/>
    <dgm:cxn modelId="{9BB6DF96-A84A-44C1-82BB-003C54C28C2C}" type="presParOf" srcId="{023F81D8-D14C-44E4-A0B1-1AB5E68CE6A4}" destId="{9FB32024-1590-474C-9F67-196F233A5A40}" srcOrd="11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BEFF21-B5FB-46A9-80DF-8F83FBF48698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699B8B-8541-4662-871F-C5F01A661F8E}">
      <dgm:prSet phldrT="[Text]"/>
      <dgm:spPr/>
      <dgm:t>
        <a:bodyPr/>
        <a:lstStyle/>
        <a:p>
          <a:r>
            <a:rPr lang="ar-S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مصادره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358100-1F5A-4731-9C5E-7B33F3FB6145}" type="parTrans" cxnId="{9CD0E800-2D36-4AA2-BD39-CDE1D3EF66E4}">
      <dgm:prSet/>
      <dgm:spPr/>
      <dgm:t>
        <a:bodyPr/>
        <a:lstStyle/>
        <a:p>
          <a:endParaRPr lang="en-US"/>
        </a:p>
      </dgm:t>
    </dgm:pt>
    <dgm:pt modelId="{D8D4100C-0961-4B8F-A84A-EB70F127FEE1}" type="sibTrans" cxnId="{9CD0E800-2D36-4AA2-BD39-CDE1D3EF66E4}">
      <dgm:prSet/>
      <dgm:spPr/>
      <dgm:t>
        <a:bodyPr/>
        <a:lstStyle/>
        <a:p>
          <a:endParaRPr lang="en-US"/>
        </a:p>
      </dgm:t>
    </dgm:pt>
    <dgm:pt modelId="{EA7032C7-6F3C-4A66-AB08-F7CC810DEB3A}">
      <dgm:prSet phldrT="[Text]"/>
      <dgm:spPr/>
      <dgm:t>
        <a:bodyPr/>
        <a:lstStyle/>
        <a:p>
          <a:r>
            <a:rPr lang="ar-SA" dirty="0" smtClean="0">
              <a:solidFill>
                <a:schemeClr val="accent6">
                  <a:lumMod val="50000"/>
                </a:schemeClr>
              </a:solidFill>
            </a:rPr>
            <a:t>طبيعي:</a:t>
          </a:r>
        </a:p>
        <a:p>
          <a:r>
            <a:rPr lang="ar-SA" dirty="0" smtClean="0"/>
            <a:t>في الخامات مع الزنك والرصاص والنحاس</a:t>
          </a:r>
          <a:endParaRPr lang="en-US" dirty="0"/>
        </a:p>
      </dgm:t>
    </dgm:pt>
    <dgm:pt modelId="{C4F5EAAA-305D-4E77-B819-0375DF2BC776}" type="parTrans" cxnId="{346AD943-ECD4-4C0E-B3F8-3C7FEAE0EBD8}">
      <dgm:prSet/>
      <dgm:spPr/>
      <dgm:t>
        <a:bodyPr/>
        <a:lstStyle/>
        <a:p>
          <a:endParaRPr lang="en-US"/>
        </a:p>
      </dgm:t>
    </dgm:pt>
    <dgm:pt modelId="{37B2FFB8-ED27-440F-AC9E-46B678BCC78B}" type="sibTrans" cxnId="{346AD943-ECD4-4C0E-B3F8-3C7FEAE0EBD8}">
      <dgm:prSet/>
      <dgm:spPr/>
      <dgm:t>
        <a:bodyPr/>
        <a:lstStyle/>
        <a:p>
          <a:endParaRPr lang="en-US"/>
        </a:p>
      </dgm:t>
    </dgm:pt>
    <dgm:pt modelId="{CF438E28-2F96-4830-BAB0-4BAACF2F0EFB}">
      <dgm:prSet phldrT="[Text]"/>
      <dgm:spPr/>
      <dgm:t>
        <a:bodyPr/>
        <a:lstStyle/>
        <a:p>
          <a:r>
            <a:rPr lang="ar-SA" dirty="0" smtClean="0">
              <a:solidFill>
                <a:schemeClr val="accent6">
                  <a:lumMod val="50000"/>
                </a:schemeClr>
              </a:solidFill>
            </a:rPr>
            <a:t>العمليات الصناعية:</a:t>
          </a:r>
        </a:p>
        <a:p>
          <a:r>
            <a:rPr lang="ar-SA" dirty="0" smtClean="0"/>
            <a:t>(المصانع)</a:t>
          </a:r>
          <a:endParaRPr lang="en-US" dirty="0"/>
        </a:p>
      </dgm:t>
    </dgm:pt>
    <dgm:pt modelId="{BED8BC69-75DA-44BA-A9D1-3F154D19E6F2}" type="parTrans" cxnId="{837643C3-1BFF-4886-9A5F-6F320CE41A09}">
      <dgm:prSet/>
      <dgm:spPr/>
      <dgm:t>
        <a:bodyPr/>
        <a:lstStyle/>
        <a:p>
          <a:endParaRPr lang="en-US"/>
        </a:p>
      </dgm:t>
    </dgm:pt>
    <dgm:pt modelId="{D3C17F2F-6CFA-48FF-B7CD-8A9ACCE27CC2}" type="sibTrans" cxnId="{837643C3-1BFF-4886-9A5F-6F320CE41A09}">
      <dgm:prSet/>
      <dgm:spPr/>
      <dgm:t>
        <a:bodyPr/>
        <a:lstStyle/>
        <a:p>
          <a:endParaRPr lang="en-US"/>
        </a:p>
      </dgm:t>
    </dgm:pt>
    <dgm:pt modelId="{67762C1E-9A41-42B8-8121-D689122E1CE9}">
      <dgm:prSet phldrT="[Text]"/>
      <dgm:spPr/>
      <dgm:t>
        <a:bodyPr/>
        <a:lstStyle/>
        <a:p>
          <a:r>
            <a:rPr lang="ar-SA" dirty="0" smtClean="0"/>
            <a:t>الأسمدة الفوسفاتية</a:t>
          </a:r>
          <a:endParaRPr lang="en-US" dirty="0"/>
        </a:p>
      </dgm:t>
    </dgm:pt>
    <dgm:pt modelId="{E795AE18-27CB-4C7F-96E9-4A713529181F}" type="parTrans" cxnId="{FB6A822B-41A1-406F-B85C-084DBE84F239}">
      <dgm:prSet/>
      <dgm:spPr/>
      <dgm:t>
        <a:bodyPr/>
        <a:lstStyle/>
        <a:p>
          <a:endParaRPr lang="en-US"/>
        </a:p>
      </dgm:t>
    </dgm:pt>
    <dgm:pt modelId="{C59AB18B-3EE3-4A9D-94D9-E040D37A7967}" type="sibTrans" cxnId="{FB6A822B-41A1-406F-B85C-084DBE84F239}">
      <dgm:prSet/>
      <dgm:spPr/>
      <dgm:t>
        <a:bodyPr/>
        <a:lstStyle/>
        <a:p>
          <a:endParaRPr lang="en-US"/>
        </a:p>
      </dgm:t>
    </dgm:pt>
    <dgm:pt modelId="{DFAD811F-854E-490D-81AD-16AFEB7202B4}">
      <dgm:prSet/>
      <dgm:spPr/>
      <dgm:t>
        <a:bodyPr/>
        <a:lstStyle/>
        <a:p>
          <a:r>
            <a:rPr lang="ar-SA" dirty="0" smtClean="0"/>
            <a:t>البطاريات-الألواح الكهربائية</a:t>
          </a:r>
          <a:endParaRPr lang="en-US" dirty="0"/>
        </a:p>
      </dgm:t>
    </dgm:pt>
    <dgm:pt modelId="{10FD637B-50B4-4D93-9990-558546C1C6FF}" type="parTrans" cxnId="{31CDC5EA-F077-45E4-80F1-536964450427}">
      <dgm:prSet/>
      <dgm:spPr/>
      <dgm:t>
        <a:bodyPr/>
        <a:lstStyle/>
        <a:p>
          <a:endParaRPr lang="en-US"/>
        </a:p>
      </dgm:t>
    </dgm:pt>
    <dgm:pt modelId="{C9F36299-35C5-42B6-A65C-2F0C4169EF5F}" type="sibTrans" cxnId="{31CDC5EA-F077-45E4-80F1-536964450427}">
      <dgm:prSet/>
      <dgm:spPr/>
      <dgm:t>
        <a:bodyPr/>
        <a:lstStyle/>
        <a:p>
          <a:endParaRPr lang="en-US"/>
        </a:p>
      </dgm:t>
    </dgm:pt>
    <dgm:pt modelId="{8EA813A5-72D1-417C-B03C-3AE71D132F3A}">
      <dgm:prSet/>
      <dgm:spPr/>
      <dgm:t>
        <a:bodyPr/>
        <a:lstStyle/>
        <a:p>
          <a:r>
            <a:rPr lang="ar-SA" dirty="0" smtClean="0"/>
            <a:t>التلوث بالزنك في السبائك المعدنية</a:t>
          </a:r>
          <a:endParaRPr lang="en-US" dirty="0"/>
        </a:p>
      </dgm:t>
    </dgm:pt>
    <dgm:pt modelId="{0DFAF47E-63E5-4A7F-A2F9-104488B74175}" type="parTrans" cxnId="{963F96C3-0C18-4A88-93F3-8D2F99240C21}">
      <dgm:prSet/>
      <dgm:spPr/>
      <dgm:t>
        <a:bodyPr/>
        <a:lstStyle/>
        <a:p>
          <a:endParaRPr lang="en-US"/>
        </a:p>
      </dgm:t>
    </dgm:pt>
    <dgm:pt modelId="{EA4DBF98-D0D6-4C3E-8DC7-9E1FBBD09080}" type="sibTrans" cxnId="{963F96C3-0C18-4A88-93F3-8D2F99240C21}">
      <dgm:prSet/>
      <dgm:spPr/>
      <dgm:t>
        <a:bodyPr/>
        <a:lstStyle/>
        <a:p>
          <a:endParaRPr lang="en-US"/>
        </a:p>
      </dgm:t>
    </dgm:pt>
    <dgm:pt modelId="{B245545B-F64E-44FE-B857-25D537C9A150}" type="pres">
      <dgm:prSet presAssocID="{90BEFF21-B5FB-46A9-80DF-8F83FBF486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24ED4-6B55-421E-BC53-92E81C9EA44C}" type="pres">
      <dgm:prSet presAssocID="{86699B8B-8541-4662-871F-C5F01A661F8E}" presName="roof" presStyleLbl="dkBgShp" presStyleIdx="0" presStyleCnt="2"/>
      <dgm:spPr/>
      <dgm:t>
        <a:bodyPr/>
        <a:lstStyle/>
        <a:p>
          <a:endParaRPr lang="en-US"/>
        </a:p>
      </dgm:t>
    </dgm:pt>
    <dgm:pt modelId="{935E6C28-123D-478C-AE73-434D83F71200}" type="pres">
      <dgm:prSet presAssocID="{86699B8B-8541-4662-871F-C5F01A661F8E}" presName="pillars" presStyleCnt="0"/>
      <dgm:spPr/>
    </dgm:pt>
    <dgm:pt modelId="{0407A453-563A-4943-962E-D522C86530B9}" type="pres">
      <dgm:prSet presAssocID="{86699B8B-8541-4662-871F-C5F01A661F8E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70C1F-B12F-4E00-B075-43D2BFF20F29}" type="pres">
      <dgm:prSet presAssocID="{CF438E28-2F96-4830-BAB0-4BAACF2F0EFB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A1785-8EFB-4CBC-A7E8-21EACBC1411F}" type="pres">
      <dgm:prSet presAssocID="{DFAD811F-854E-490D-81AD-16AFEB7202B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8CE3D-FF40-40F6-BFDF-8BFE93274BDB}" type="pres">
      <dgm:prSet presAssocID="{67762C1E-9A41-42B8-8121-D689122E1CE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115B-88AB-4DA6-914F-EBC7A3A9BF4D}" type="pres">
      <dgm:prSet presAssocID="{8EA813A5-72D1-417C-B03C-3AE71D132F3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377F6-04BA-4CFD-9CC9-CB424B0982DE}" type="pres">
      <dgm:prSet presAssocID="{86699B8B-8541-4662-871F-C5F01A661F8E}" presName="base" presStyleLbl="dkBgShp" presStyleIdx="1" presStyleCnt="2"/>
      <dgm:spPr/>
    </dgm:pt>
  </dgm:ptLst>
  <dgm:cxnLst>
    <dgm:cxn modelId="{04C2F1D1-7071-46CF-AEB2-4FAFF0DC15BA}" type="presOf" srcId="{DFAD811F-854E-490D-81AD-16AFEB7202B4}" destId="{43CA1785-8EFB-4CBC-A7E8-21EACBC1411F}" srcOrd="0" destOrd="0" presId="urn:microsoft.com/office/officeart/2005/8/layout/hList3"/>
    <dgm:cxn modelId="{71D50CDD-72D8-4A48-BAA6-7AE9E412FB37}" type="presOf" srcId="{67762C1E-9A41-42B8-8121-D689122E1CE9}" destId="{B318CE3D-FF40-40F6-BFDF-8BFE93274BDB}" srcOrd="0" destOrd="0" presId="urn:microsoft.com/office/officeart/2005/8/layout/hList3"/>
    <dgm:cxn modelId="{837643C3-1BFF-4886-9A5F-6F320CE41A09}" srcId="{86699B8B-8541-4662-871F-C5F01A661F8E}" destId="{CF438E28-2F96-4830-BAB0-4BAACF2F0EFB}" srcOrd="1" destOrd="0" parTransId="{BED8BC69-75DA-44BA-A9D1-3F154D19E6F2}" sibTransId="{D3C17F2F-6CFA-48FF-B7CD-8A9ACCE27CC2}"/>
    <dgm:cxn modelId="{F31F7F7A-D265-46D4-A79F-EEF3D325E5F7}" type="presOf" srcId="{86699B8B-8541-4662-871F-C5F01A661F8E}" destId="{C2B24ED4-6B55-421E-BC53-92E81C9EA44C}" srcOrd="0" destOrd="0" presId="urn:microsoft.com/office/officeart/2005/8/layout/hList3"/>
    <dgm:cxn modelId="{F3C22660-02AC-42C0-9B14-F6C7520077B2}" type="presOf" srcId="{90BEFF21-B5FB-46A9-80DF-8F83FBF48698}" destId="{B245545B-F64E-44FE-B857-25D537C9A150}" srcOrd="0" destOrd="0" presId="urn:microsoft.com/office/officeart/2005/8/layout/hList3"/>
    <dgm:cxn modelId="{2BB046CC-9390-4973-BEC4-87F41D78716C}" type="presOf" srcId="{8EA813A5-72D1-417C-B03C-3AE71D132F3A}" destId="{8D6D115B-88AB-4DA6-914F-EBC7A3A9BF4D}" srcOrd="0" destOrd="0" presId="urn:microsoft.com/office/officeart/2005/8/layout/hList3"/>
    <dgm:cxn modelId="{31CDC5EA-F077-45E4-80F1-536964450427}" srcId="{86699B8B-8541-4662-871F-C5F01A661F8E}" destId="{DFAD811F-854E-490D-81AD-16AFEB7202B4}" srcOrd="2" destOrd="0" parTransId="{10FD637B-50B4-4D93-9990-558546C1C6FF}" sibTransId="{C9F36299-35C5-42B6-A65C-2F0C4169EF5F}"/>
    <dgm:cxn modelId="{346AD943-ECD4-4C0E-B3F8-3C7FEAE0EBD8}" srcId="{86699B8B-8541-4662-871F-C5F01A661F8E}" destId="{EA7032C7-6F3C-4A66-AB08-F7CC810DEB3A}" srcOrd="0" destOrd="0" parTransId="{C4F5EAAA-305D-4E77-B819-0375DF2BC776}" sibTransId="{37B2FFB8-ED27-440F-AC9E-46B678BCC78B}"/>
    <dgm:cxn modelId="{9CD0E800-2D36-4AA2-BD39-CDE1D3EF66E4}" srcId="{90BEFF21-B5FB-46A9-80DF-8F83FBF48698}" destId="{86699B8B-8541-4662-871F-C5F01A661F8E}" srcOrd="0" destOrd="0" parTransId="{9B358100-1F5A-4731-9C5E-7B33F3FB6145}" sibTransId="{D8D4100C-0961-4B8F-A84A-EB70F127FEE1}"/>
    <dgm:cxn modelId="{963F96C3-0C18-4A88-93F3-8D2F99240C21}" srcId="{86699B8B-8541-4662-871F-C5F01A661F8E}" destId="{8EA813A5-72D1-417C-B03C-3AE71D132F3A}" srcOrd="4" destOrd="0" parTransId="{0DFAF47E-63E5-4A7F-A2F9-104488B74175}" sibTransId="{EA4DBF98-D0D6-4C3E-8DC7-9E1FBBD09080}"/>
    <dgm:cxn modelId="{07093A69-43F7-497E-A6A0-1AFF7CAD398E}" type="presOf" srcId="{EA7032C7-6F3C-4A66-AB08-F7CC810DEB3A}" destId="{0407A453-563A-4943-962E-D522C86530B9}" srcOrd="0" destOrd="0" presId="urn:microsoft.com/office/officeart/2005/8/layout/hList3"/>
    <dgm:cxn modelId="{54B3BF64-4B37-421F-A495-CAAEFBC649B6}" type="presOf" srcId="{CF438E28-2F96-4830-BAB0-4BAACF2F0EFB}" destId="{D0470C1F-B12F-4E00-B075-43D2BFF20F29}" srcOrd="0" destOrd="0" presId="urn:microsoft.com/office/officeart/2005/8/layout/hList3"/>
    <dgm:cxn modelId="{FB6A822B-41A1-406F-B85C-084DBE84F239}" srcId="{86699B8B-8541-4662-871F-C5F01A661F8E}" destId="{67762C1E-9A41-42B8-8121-D689122E1CE9}" srcOrd="3" destOrd="0" parTransId="{E795AE18-27CB-4C7F-96E9-4A713529181F}" sibTransId="{C59AB18B-3EE3-4A9D-94D9-E040D37A7967}"/>
    <dgm:cxn modelId="{292509AD-BABA-4B9C-AAC7-DF07F00AC167}" type="presParOf" srcId="{B245545B-F64E-44FE-B857-25D537C9A150}" destId="{C2B24ED4-6B55-421E-BC53-92E81C9EA44C}" srcOrd="0" destOrd="0" presId="urn:microsoft.com/office/officeart/2005/8/layout/hList3"/>
    <dgm:cxn modelId="{51045ADE-51C7-4875-8739-5B453B476CF0}" type="presParOf" srcId="{B245545B-F64E-44FE-B857-25D537C9A150}" destId="{935E6C28-123D-478C-AE73-434D83F71200}" srcOrd="1" destOrd="0" presId="urn:microsoft.com/office/officeart/2005/8/layout/hList3"/>
    <dgm:cxn modelId="{4AE58551-4353-4490-867A-A4B4601EFF87}" type="presParOf" srcId="{935E6C28-123D-478C-AE73-434D83F71200}" destId="{0407A453-563A-4943-962E-D522C86530B9}" srcOrd="0" destOrd="0" presId="urn:microsoft.com/office/officeart/2005/8/layout/hList3"/>
    <dgm:cxn modelId="{E499C764-34F3-4774-83AB-CE0FF6FB2B03}" type="presParOf" srcId="{935E6C28-123D-478C-AE73-434D83F71200}" destId="{D0470C1F-B12F-4E00-B075-43D2BFF20F29}" srcOrd="1" destOrd="0" presId="urn:microsoft.com/office/officeart/2005/8/layout/hList3"/>
    <dgm:cxn modelId="{3FAD4D4B-125F-42F8-8734-F0CB8BCE4B43}" type="presParOf" srcId="{935E6C28-123D-478C-AE73-434D83F71200}" destId="{43CA1785-8EFB-4CBC-A7E8-21EACBC1411F}" srcOrd="2" destOrd="0" presId="urn:microsoft.com/office/officeart/2005/8/layout/hList3"/>
    <dgm:cxn modelId="{A6F86C08-BC72-4FF5-BE8F-AEACAEC6D8D3}" type="presParOf" srcId="{935E6C28-123D-478C-AE73-434D83F71200}" destId="{B318CE3D-FF40-40F6-BFDF-8BFE93274BDB}" srcOrd="3" destOrd="0" presId="urn:microsoft.com/office/officeart/2005/8/layout/hList3"/>
    <dgm:cxn modelId="{C796136A-8D43-444B-945D-F4C753F3C989}" type="presParOf" srcId="{935E6C28-123D-478C-AE73-434D83F71200}" destId="{8D6D115B-88AB-4DA6-914F-EBC7A3A9BF4D}" srcOrd="4" destOrd="0" presId="urn:microsoft.com/office/officeart/2005/8/layout/hList3"/>
    <dgm:cxn modelId="{FEC44481-C875-41EB-B658-49AD3B1F31CB}" type="presParOf" srcId="{B245545B-F64E-44FE-B857-25D537C9A150}" destId="{7C1377F6-04BA-4CFD-9CC9-CB424B0982DE}" srcOrd="2" destOrd="0" presId="urn:microsoft.com/office/officeart/2005/8/layout/h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62F45-6E65-4B9A-9478-DFEC2E012D7C}" type="doc">
      <dgm:prSet loTypeId="urn:microsoft.com/office/officeart/2005/8/layout/hierarchy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81C811C-A90A-4A32-ADB8-74AE7491DA4B}">
      <dgm:prSet phldrT="[Text]" custT="1"/>
      <dgm:spPr/>
      <dgm:t>
        <a:bodyPr/>
        <a:lstStyle/>
        <a:p>
          <a:r>
            <a:rPr lang="ar-SA" sz="3600" dirty="0" smtClean="0"/>
            <a:t>يوجد الزئبق في ثلاث أشكال:</a:t>
          </a:r>
          <a:endParaRPr lang="en-US" sz="3600" dirty="0"/>
        </a:p>
      </dgm:t>
    </dgm:pt>
    <dgm:pt modelId="{43FD6EDC-1025-435B-B69E-9FF61FBAC75B}" type="parTrans" cxnId="{5AB14FF4-2A76-4308-9C84-9C0CE96A992C}">
      <dgm:prSet/>
      <dgm:spPr/>
      <dgm:t>
        <a:bodyPr/>
        <a:lstStyle/>
        <a:p>
          <a:endParaRPr lang="en-US"/>
        </a:p>
      </dgm:t>
    </dgm:pt>
    <dgm:pt modelId="{BBD3AA98-88CA-4872-A2B7-371862EC11AD}" type="sibTrans" cxnId="{5AB14FF4-2A76-4308-9C84-9C0CE96A992C}">
      <dgm:prSet/>
      <dgm:spPr/>
      <dgm:t>
        <a:bodyPr/>
        <a:lstStyle/>
        <a:p>
          <a:endParaRPr lang="en-US"/>
        </a:p>
      </dgm:t>
    </dgm:pt>
    <dgm:pt modelId="{5A52EFE8-94A0-41DE-8260-235A8CD41A45}">
      <dgm:prSet phldrT="[Text]"/>
      <dgm:spPr/>
      <dgm:t>
        <a:bodyPr/>
        <a:lstStyle/>
        <a:p>
          <a:r>
            <a:rPr lang="ar-SA" dirty="0" smtClean="0"/>
            <a:t>زئبق غير عضوي.</a:t>
          </a:r>
          <a:endParaRPr lang="en-US" dirty="0"/>
        </a:p>
      </dgm:t>
    </dgm:pt>
    <dgm:pt modelId="{B3250E63-1B63-4398-903E-2A85BB76E95C}" type="parTrans" cxnId="{3BC79F20-72FF-45BB-813E-55BBAFDA406C}">
      <dgm:prSet/>
      <dgm:spPr/>
      <dgm:t>
        <a:bodyPr/>
        <a:lstStyle/>
        <a:p>
          <a:endParaRPr lang="en-US"/>
        </a:p>
      </dgm:t>
    </dgm:pt>
    <dgm:pt modelId="{399665E8-EBB7-4E31-9151-9B867F7C6395}" type="sibTrans" cxnId="{3BC79F20-72FF-45BB-813E-55BBAFDA406C}">
      <dgm:prSet/>
      <dgm:spPr/>
      <dgm:t>
        <a:bodyPr/>
        <a:lstStyle/>
        <a:p>
          <a:endParaRPr lang="en-US"/>
        </a:p>
      </dgm:t>
    </dgm:pt>
    <dgm:pt modelId="{3AD9155B-5904-4FFE-966B-0FDFD46187AA}">
      <dgm:prSet phldrT="[Text]"/>
      <dgm:spPr/>
      <dgm:t>
        <a:bodyPr/>
        <a:lstStyle/>
        <a:p>
          <a:r>
            <a:rPr lang="ar-SA" dirty="0" smtClean="0"/>
            <a:t>زئبق معدني.</a:t>
          </a:r>
          <a:endParaRPr lang="en-US" dirty="0"/>
        </a:p>
      </dgm:t>
    </dgm:pt>
    <dgm:pt modelId="{AAC88759-92B6-4672-A5E3-D4444698F94C}" type="parTrans" cxnId="{98C77EBF-23AB-4A50-B1D1-825581799055}">
      <dgm:prSet/>
      <dgm:spPr/>
      <dgm:t>
        <a:bodyPr/>
        <a:lstStyle/>
        <a:p>
          <a:endParaRPr lang="en-US"/>
        </a:p>
      </dgm:t>
    </dgm:pt>
    <dgm:pt modelId="{044371A8-EFC3-4D71-8641-6E6CEA8B0BED}" type="sibTrans" cxnId="{98C77EBF-23AB-4A50-B1D1-825581799055}">
      <dgm:prSet/>
      <dgm:spPr/>
      <dgm:t>
        <a:bodyPr/>
        <a:lstStyle/>
        <a:p>
          <a:endParaRPr lang="en-US"/>
        </a:p>
      </dgm:t>
    </dgm:pt>
    <dgm:pt modelId="{7DB667AF-5B6D-4253-B85F-39958A753258}">
      <dgm:prSet/>
      <dgm:spPr/>
      <dgm:t>
        <a:bodyPr/>
        <a:lstStyle/>
        <a:p>
          <a:r>
            <a:rPr lang="ar-SA" dirty="0" smtClean="0"/>
            <a:t>زئبق عضوي.</a:t>
          </a:r>
          <a:endParaRPr lang="en-US" dirty="0"/>
        </a:p>
      </dgm:t>
    </dgm:pt>
    <dgm:pt modelId="{30CC1955-40F9-4762-BADC-06AF6E1522E0}" type="parTrans" cxnId="{84C9F3D8-8EE9-4003-992E-4123A0A2D133}">
      <dgm:prSet/>
      <dgm:spPr/>
      <dgm:t>
        <a:bodyPr/>
        <a:lstStyle/>
        <a:p>
          <a:endParaRPr lang="en-US"/>
        </a:p>
      </dgm:t>
    </dgm:pt>
    <dgm:pt modelId="{078854CC-804E-45AD-A10C-9B64662F52E4}" type="sibTrans" cxnId="{84C9F3D8-8EE9-4003-992E-4123A0A2D133}">
      <dgm:prSet/>
      <dgm:spPr/>
      <dgm:t>
        <a:bodyPr/>
        <a:lstStyle/>
        <a:p>
          <a:endParaRPr lang="en-US"/>
        </a:p>
      </dgm:t>
    </dgm:pt>
    <dgm:pt modelId="{C84EDB0B-D304-4D18-83C7-5E5C0E3C7287}" type="pres">
      <dgm:prSet presAssocID="{47362F45-6E65-4B9A-9478-DFEC2E012D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BD1E0ECF-8C89-439F-B750-388B9C14E375}" type="pres">
      <dgm:prSet presAssocID="{B81C811C-A90A-4A32-ADB8-74AE7491DA4B}" presName="hierRoot1" presStyleCnt="0"/>
      <dgm:spPr/>
    </dgm:pt>
    <dgm:pt modelId="{F5F42C0A-98D2-4EE4-A486-FA54BFD008D1}" type="pres">
      <dgm:prSet presAssocID="{B81C811C-A90A-4A32-ADB8-74AE7491DA4B}" presName="composite" presStyleCnt="0"/>
      <dgm:spPr/>
    </dgm:pt>
    <dgm:pt modelId="{AC6B56FE-79D0-44D9-B3E9-529CBDE7E1F2}" type="pres">
      <dgm:prSet presAssocID="{B81C811C-A90A-4A32-ADB8-74AE7491DA4B}" presName="background" presStyleLbl="node0" presStyleIdx="0" presStyleCnt="1"/>
      <dgm:spPr/>
    </dgm:pt>
    <dgm:pt modelId="{294767DF-5BE6-46A9-BE65-B85AF29C3C11}" type="pres">
      <dgm:prSet presAssocID="{B81C811C-A90A-4A32-ADB8-74AE7491DA4B}" presName="text" presStyleLbl="fgAcc0" presStyleIdx="0" presStyleCnt="1" custScaleX="247200" custScaleY="60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6D8F7E-2191-48C5-9922-86A3307AF87A}" type="pres">
      <dgm:prSet presAssocID="{B81C811C-A90A-4A32-ADB8-74AE7491DA4B}" presName="hierChild2" presStyleCnt="0"/>
      <dgm:spPr/>
    </dgm:pt>
    <dgm:pt modelId="{EBAB360A-A41D-44CC-9226-C79C30A71C39}" type="pres">
      <dgm:prSet presAssocID="{B3250E63-1B63-4398-903E-2A85BB76E95C}" presName="Name10" presStyleLbl="parChTrans1D2" presStyleIdx="0" presStyleCnt="3"/>
      <dgm:spPr/>
      <dgm:t>
        <a:bodyPr/>
        <a:lstStyle/>
        <a:p>
          <a:pPr rtl="1"/>
          <a:endParaRPr lang="ar-IQ"/>
        </a:p>
      </dgm:t>
    </dgm:pt>
    <dgm:pt modelId="{082082AA-0767-496A-BFF4-64148046D59F}" type="pres">
      <dgm:prSet presAssocID="{5A52EFE8-94A0-41DE-8260-235A8CD41A45}" presName="hierRoot2" presStyleCnt="0"/>
      <dgm:spPr/>
    </dgm:pt>
    <dgm:pt modelId="{DAB8B9A9-FA58-4F15-B6F3-8B826650276A}" type="pres">
      <dgm:prSet presAssocID="{5A52EFE8-94A0-41DE-8260-235A8CD41A45}" presName="composite2" presStyleCnt="0"/>
      <dgm:spPr/>
    </dgm:pt>
    <dgm:pt modelId="{707DBBD2-5008-4EC8-ABE2-D37C25F9C50C}" type="pres">
      <dgm:prSet presAssocID="{5A52EFE8-94A0-41DE-8260-235A8CD41A45}" presName="background2" presStyleLbl="node2" presStyleIdx="0" presStyleCnt="3"/>
      <dgm:spPr/>
    </dgm:pt>
    <dgm:pt modelId="{3533E1A2-1B6E-4656-AE37-176444735209}" type="pres">
      <dgm:prSet presAssocID="{5A52EFE8-94A0-41DE-8260-235A8CD41A4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376A9-B518-49A0-8EC9-39AE0A2E12CE}" type="pres">
      <dgm:prSet presAssocID="{5A52EFE8-94A0-41DE-8260-235A8CD41A45}" presName="hierChild3" presStyleCnt="0"/>
      <dgm:spPr/>
    </dgm:pt>
    <dgm:pt modelId="{B16F68F1-69EE-4562-B51E-9D5CECA8E726}" type="pres">
      <dgm:prSet presAssocID="{30CC1955-40F9-4762-BADC-06AF6E1522E0}" presName="Name10" presStyleLbl="parChTrans1D2" presStyleIdx="1" presStyleCnt="3"/>
      <dgm:spPr/>
      <dgm:t>
        <a:bodyPr/>
        <a:lstStyle/>
        <a:p>
          <a:pPr rtl="1"/>
          <a:endParaRPr lang="ar-IQ"/>
        </a:p>
      </dgm:t>
    </dgm:pt>
    <dgm:pt modelId="{FF074F71-8F2B-4567-9FA1-942581E972A8}" type="pres">
      <dgm:prSet presAssocID="{7DB667AF-5B6D-4253-B85F-39958A753258}" presName="hierRoot2" presStyleCnt="0"/>
      <dgm:spPr/>
    </dgm:pt>
    <dgm:pt modelId="{E1919D91-DE2E-481B-AD99-41D5122FE196}" type="pres">
      <dgm:prSet presAssocID="{7DB667AF-5B6D-4253-B85F-39958A753258}" presName="composite2" presStyleCnt="0"/>
      <dgm:spPr/>
    </dgm:pt>
    <dgm:pt modelId="{15DF4572-8160-47B2-BB09-86451561BD66}" type="pres">
      <dgm:prSet presAssocID="{7DB667AF-5B6D-4253-B85F-39958A753258}" presName="background2" presStyleLbl="node2" presStyleIdx="1" presStyleCnt="3"/>
      <dgm:spPr/>
    </dgm:pt>
    <dgm:pt modelId="{A214E17D-5789-4982-BACA-AB4C9045BDE9}" type="pres">
      <dgm:prSet presAssocID="{7DB667AF-5B6D-4253-B85F-39958A75325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937545-ACEB-491E-B97C-5477F95BAD4E}" type="pres">
      <dgm:prSet presAssocID="{7DB667AF-5B6D-4253-B85F-39958A753258}" presName="hierChild3" presStyleCnt="0"/>
      <dgm:spPr/>
    </dgm:pt>
    <dgm:pt modelId="{61632227-FA5E-4E1C-BCDA-6B87EF4CACC1}" type="pres">
      <dgm:prSet presAssocID="{AAC88759-92B6-4672-A5E3-D4444698F94C}" presName="Name10" presStyleLbl="parChTrans1D2" presStyleIdx="2" presStyleCnt="3"/>
      <dgm:spPr/>
      <dgm:t>
        <a:bodyPr/>
        <a:lstStyle/>
        <a:p>
          <a:pPr rtl="1"/>
          <a:endParaRPr lang="ar-IQ"/>
        </a:p>
      </dgm:t>
    </dgm:pt>
    <dgm:pt modelId="{9B0084FA-1B5A-480E-9E2C-8E1C2110C84B}" type="pres">
      <dgm:prSet presAssocID="{3AD9155B-5904-4FFE-966B-0FDFD46187AA}" presName="hierRoot2" presStyleCnt="0"/>
      <dgm:spPr/>
    </dgm:pt>
    <dgm:pt modelId="{B5C4CBDC-8117-4D73-BE26-58DFA79A3ED2}" type="pres">
      <dgm:prSet presAssocID="{3AD9155B-5904-4FFE-966B-0FDFD46187AA}" presName="composite2" presStyleCnt="0"/>
      <dgm:spPr/>
    </dgm:pt>
    <dgm:pt modelId="{EE163FB6-6B2F-423B-9693-DFC44509C8AF}" type="pres">
      <dgm:prSet presAssocID="{3AD9155B-5904-4FFE-966B-0FDFD46187AA}" presName="background2" presStyleLbl="node2" presStyleIdx="2" presStyleCnt="3"/>
      <dgm:spPr/>
    </dgm:pt>
    <dgm:pt modelId="{4FF2480A-543D-4948-ACD1-8376BC5C083F}" type="pres">
      <dgm:prSet presAssocID="{3AD9155B-5904-4FFE-966B-0FDFD46187A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507B8-842A-4744-B41C-A7AD9ADFA237}" type="pres">
      <dgm:prSet presAssocID="{3AD9155B-5904-4FFE-966B-0FDFD46187AA}" presName="hierChild3" presStyleCnt="0"/>
      <dgm:spPr/>
    </dgm:pt>
  </dgm:ptLst>
  <dgm:cxnLst>
    <dgm:cxn modelId="{85FD4679-3FDC-4231-83E7-0776540F64E7}" type="presOf" srcId="{AAC88759-92B6-4672-A5E3-D4444698F94C}" destId="{61632227-FA5E-4E1C-BCDA-6B87EF4CACC1}" srcOrd="0" destOrd="0" presId="urn:microsoft.com/office/officeart/2005/8/layout/hierarchy1"/>
    <dgm:cxn modelId="{5AB14FF4-2A76-4308-9C84-9C0CE96A992C}" srcId="{47362F45-6E65-4B9A-9478-DFEC2E012D7C}" destId="{B81C811C-A90A-4A32-ADB8-74AE7491DA4B}" srcOrd="0" destOrd="0" parTransId="{43FD6EDC-1025-435B-B69E-9FF61FBAC75B}" sibTransId="{BBD3AA98-88CA-4872-A2B7-371862EC11AD}"/>
    <dgm:cxn modelId="{98C77EBF-23AB-4A50-B1D1-825581799055}" srcId="{B81C811C-A90A-4A32-ADB8-74AE7491DA4B}" destId="{3AD9155B-5904-4FFE-966B-0FDFD46187AA}" srcOrd="2" destOrd="0" parTransId="{AAC88759-92B6-4672-A5E3-D4444698F94C}" sibTransId="{044371A8-EFC3-4D71-8641-6E6CEA8B0BED}"/>
    <dgm:cxn modelId="{68BB4E38-D90D-40C4-9229-B7C0B85FFBA4}" type="presOf" srcId="{B81C811C-A90A-4A32-ADB8-74AE7491DA4B}" destId="{294767DF-5BE6-46A9-BE65-B85AF29C3C11}" srcOrd="0" destOrd="0" presId="urn:microsoft.com/office/officeart/2005/8/layout/hierarchy1"/>
    <dgm:cxn modelId="{2D62B84B-AB6D-445D-9E65-4005953EDEAF}" type="presOf" srcId="{47362F45-6E65-4B9A-9478-DFEC2E012D7C}" destId="{C84EDB0B-D304-4D18-83C7-5E5C0E3C7287}" srcOrd="0" destOrd="0" presId="urn:microsoft.com/office/officeart/2005/8/layout/hierarchy1"/>
    <dgm:cxn modelId="{84C9F3D8-8EE9-4003-992E-4123A0A2D133}" srcId="{B81C811C-A90A-4A32-ADB8-74AE7491DA4B}" destId="{7DB667AF-5B6D-4253-B85F-39958A753258}" srcOrd="1" destOrd="0" parTransId="{30CC1955-40F9-4762-BADC-06AF6E1522E0}" sibTransId="{078854CC-804E-45AD-A10C-9B64662F52E4}"/>
    <dgm:cxn modelId="{45E0999D-F510-4A3F-ADAF-156229809E8A}" type="presOf" srcId="{3AD9155B-5904-4FFE-966B-0FDFD46187AA}" destId="{4FF2480A-543D-4948-ACD1-8376BC5C083F}" srcOrd="0" destOrd="0" presId="urn:microsoft.com/office/officeart/2005/8/layout/hierarchy1"/>
    <dgm:cxn modelId="{AEF372F8-77DE-454D-A7C2-D631C90482B3}" type="presOf" srcId="{30CC1955-40F9-4762-BADC-06AF6E1522E0}" destId="{B16F68F1-69EE-4562-B51E-9D5CECA8E726}" srcOrd="0" destOrd="0" presId="urn:microsoft.com/office/officeart/2005/8/layout/hierarchy1"/>
    <dgm:cxn modelId="{AE30EE12-541E-40C0-9B61-69D77661A672}" type="presOf" srcId="{7DB667AF-5B6D-4253-B85F-39958A753258}" destId="{A214E17D-5789-4982-BACA-AB4C9045BDE9}" srcOrd="0" destOrd="0" presId="urn:microsoft.com/office/officeart/2005/8/layout/hierarchy1"/>
    <dgm:cxn modelId="{F80A1D37-74D4-4A5B-A453-24A2DBC9EEF5}" type="presOf" srcId="{B3250E63-1B63-4398-903E-2A85BB76E95C}" destId="{EBAB360A-A41D-44CC-9226-C79C30A71C39}" srcOrd="0" destOrd="0" presId="urn:microsoft.com/office/officeart/2005/8/layout/hierarchy1"/>
    <dgm:cxn modelId="{E9E4BF5D-EED7-43B7-ABD7-A76C0D2BBB15}" type="presOf" srcId="{5A52EFE8-94A0-41DE-8260-235A8CD41A45}" destId="{3533E1A2-1B6E-4656-AE37-176444735209}" srcOrd="0" destOrd="0" presId="urn:microsoft.com/office/officeart/2005/8/layout/hierarchy1"/>
    <dgm:cxn modelId="{3BC79F20-72FF-45BB-813E-55BBAFDA406C}" srcId="{B81C811C-A90A-4A32-ADB8-74AE7491DA4B}" destId="{5A52EFE8-94A0-41DE-8260-235A8CD41A45}" srcOrd="0" destOrd="0" parTransId="{B3250E63-1B63-4398-903E-2A85BB76E95C}" sibTransId="{399665E8-EBB7-4E31-9151-9B867F7C6395}"/>
    <dgm:cxn modelId="{B3C5A671-2237-4D6A-AC2A-3691BC689B13}" type="presParOf" srcId="{C84EDB0B-D304-4D18-83C7-5E5C0E3C7287}" destId="{BD1E0ECF-8C89-439F-B750-388B9C14E375}" srcOrd="0" destOrd="0" presId="urn:microsoft.com/office/officeart/2005/8/layout/hierarchy1"/>
    <dgm:cxn modelId="{0E099887-F43A-457E-AFF9-CD0D4EE62B77}" type="presParOf" srcId="{BD1E0ECF-8C89-439F-B750-388B9C14E375}" destId="{F5F42C0A-98D2-4EE4-A486-FA54BFD008D1}" srcOrd="0" destOrd="0" presId="urn:microsoft.com/office/officeart/2005/8/layout/hierarchy1"/>
    <dgm:cxn modelId="{DBC18073-D4EE-400B-906A-F19A49D0DCCC}" type="presParOf" srcId="{F5F42C0A-98D2-4EE4-A486-FA54BFD008D1}" destId="{AC6B56FE-79D0-44D9-B3E9-529CBDE7E1F2}" srcOrd="0" destOrd="0" presId="urn:microsoft.com/office/officeart/2005/8/layout/hierarchy1"/>
    <dgm:cxn modelId="{56A65A6A-1EB4-4FB0-BC3B-F1CFE4226FB3}" type="presParOf" srcId="{F5F42C0A-98D2-4EE4-A486-FA54BFD008D1}" destId="{294767DF-5BE6-46A9-BE65-B85AF29C3C11}" srcOrd="1" destOrd="0" presId="urn:microsoft.com/office/officeart/2005/8/layout/hierarchy1"/>
    <dgm:cxn modelId="{62BD47D0-2B4E-4322-AE13-11D7CC0FD64C}" type="presParOf" srcId="{BD1E0ECF-8C89-439F-B750-388B9C14E375}" destId="{806D8F7E-2191-48C5-9922-86A3307AF87A}" srcOrd="1" destOrd="0" presId="urn:microsoft.com/office/officeart/2005/8/layout/hierarchy1"/>
    <dgm:cxn modelId="{278AF86C-47B4-43BB-ADB2-344D0E0C9639}" type="presParOf" srcId="{806D8F7E-2191-48C5-9922-86A3307AF87A}" destId="{EBAB360A-A41D-44CC-9226-C79C30A71C39}" srcOrd="0" destOrd="0" presId="urn:microsoft.com/office/officeart/2005/8/layout/hierarchy1"/>
    <dgm:cxn modelId="{C79D2CA4-DB6E-416A-89F7-1D6E87BFFE83}" type="presParOf" srcId="{806D8F7E-2191-48C5-9922-86A3307AF87A}" destId="{082082AA-0767-496A-BFF4-64148046D59F}" srcOrd="1" destOrd="0" presId="urn:microsoft.com/office/officeart/2005/8/layout/hierarchy1"/>
    <dgm:cxn modelId="{487FD9D0-4DEB-4F0F-BE1D-14CEF53AFCB4}" type="presParOf" srcId="{082082AA-0767-496A-BFF4-64148046D59F}" destId="{DAB8B9A9-FA58-4F15-B6F3-8B826650276A}" srcOrd="0" destOrd="0" presId="urn:microsoft.com/office/officeart/2005/8/layout/hierarchy1"/>
    <dgm:cxn modelId="{A951EF37-DCC3-4B1D-8751-1B6DC9BE4522}" type="presParOf" srcId="{DAB8B9A9-FA58-4F15-B6F3-8B826650276A}" destId="{707DBBD2-5008-4EC8-ABE2-D37C25F9C50C}" srcOrd="0" destOrd="0" presId="urn:microsoft.com/office/officeart/2005/8/layout/hierarchy1"/>
    <dgm:cxn modelId="{7401708B-D15F-460B-8C5A-BAA04EF5F8B8}" type="presParOf" srcId="{DAB8B9A9-FA58-4F15-B6F3-8B826650276A}" destId="{3533E1A2-1B6E-4656-AE37-176444735209}" srcOrd="1" destOrd="0" presId="urn:microsoft.com/office/officeart/2005/8/layout/hierarchy1"/>
    <dgm:cxn modelId="{1D89590A-47BA-4DB3-9392-A226CBEDFB2D}" type="presParOf" srcId="{082082AA-0767-496A-BFF4-64148046D59F}" destId="{0EC376A9-B518-49A0-8EC9-39AE0A2E12CE}" srcOrd="1" destOrd="0" presId="urn:microsoft.com/office/officeart/2005/8/layout/hierarchy1"/>
    <dgm:cxn modelId="{6CBC689B-ACBC-4B29-8EEF-E37140FF0EC4}" type="presParOf" srcId="{806D8F7E-2191-48C5-9922-86A3307AF87A}" destId="{B16F68F1-69EE-4562-B51E-9D5CECA8E726}" srcOrd="2" destOrd="0" presId="urn:microsoft.com/office/officeart/2005/8/layout/hierarchy1"/>
    <dgm:cxn modelId="{310F15F9-8951-4158-AA7E-379FD05B456B}" type="presParOf" srcId="{806D8F7E-2191-48C5-9922-86A3307AF87A}" destId="{FF074F71-8F2B-4567-9FA1-942581E972A8}" srcOrd="3" destOrd="0" presId="urn:microsoft.com/office/officeart/2005/8/layout/hierarchy1"/>
    <dgm:cxn modelId="{21178E6A-33B9-4C70-81A6-BBB6BF8CB7E6}" type="presParOf" srcId="{FF074F71-8F2B-4567-9FA1-942581E972A8}" destId="{E1919D91-DE2E-481B-AD99-41D5122FE196}" srcOrd="0" destOrd="0" presId="urn:microsoft.com/office/officeart/2005/8/layout/hierarchy1"/>
    <dgm:cxn modelId="{68332835-E927-42FC-86D3-AD1831124212}" type="presParOf" srcId="{E1919D91-DE2E-481B-AD99-41D5122FE196}" destId="{15DF4572-8160-47B2-BB09-86451561BD66}" srcOrd="0" destOrd="0" presId="urn:microsoft.com/office/officeart/2005/8/layout/hierarchy1"/>
    <dgm:cxn modelId="{E1C381F7-DE1C-4297-99AB-D197A08A83AE}" type="presParOf" srcId="{E1919D91-DE2E-481B-AD99-41D5122FE196}" destId="{A214E17D-5789-4982-BACA-AB4C9045BDE9}" srcOrd="1" destOrd="0" presId="urn:microsoft.com/office/officeart/2005/8/layout/hierarchy1"/>
    <dgm:cxn modelId="{FEA8A74F-483E-4F5A-8CB0-84C56EAEA1D1}" type="presParOf" srcId="{FF074F71-8F2B-4567-9FA1-942581E972A8}" destId="{E7937545-ACEB-491E-B97C-5477F95BAD4E}" srcOrd="1" destOrd="0" presId="urn:microsoft.com/office/officeart/2005/8/layout/hierarchy1"/>
    <dgm:cxn modelId="{F52673A2-6BBD-42F8-A894-AA22640F4416}" type="presParOf" srcId="{806D8F7E-2191-48C5-9922-86A3307AF87A}" destId="{61632227-FA5E-4E1C-BCDA-6B87EF4CACC1}" srcOrd="4" destOrd="0" presId="urn:microsoft.com/office/officeart/2005/8/layout/hierarchy1"/>
    <dgm:cxn modelId="{A6EF131A-E360-4A51-8B57-2CBABC940367}" type="presParOf" srcId="{806D8F7E-2191-48C5-9922-86A3307AF87A}" destId="{9B0084FA-1B5A-480E-9E2C-8E1C2110C84B}" srcOrd="5" destOrd="0" presId="urn:microsoft.com/office/officeart/2005/8/layout/hierarchy1"/>
    <dgm:cxn modelId="{D8C9C7F9-8DBB-4EFF-8088-8F16AFD8DF4A}" type="presParOf" srcId="{9B0084FA-1B5A-480E-9E2C-8E1C2110C84B}" destId="{B5C4CBDC-8117-4D73-BE26-58DFA79A3ED2}" srcOrd="0" destOrd="0" presId="urn:microsoft.com/office/officeart/2005/8/layout/hierarchy1"/>
    <dgm:cxn modelId="{E7C8E612-6E77-41A6-8E4C-B377741FEC1F}" type="presParOf" srcId="{B5C4CBDC-8117-4D73-BE26-58DFA79A3ED2}" destId="{EE163FB6-6B2F-423B-9693-DFC44509C8AF}" srcOrd="0" destOrd="0" presId="urn:microsoft.com/office/officeart/2005/8/layout/hierarchy1"/>
    <dgm:cxn modelId="{5C7C731C-EA01-404C-822D-BC5969BB74DD}" type="presParOf" srcId="{B5C4CBDC-8117-4D73-BE26-58DFA79A3ED2}" destId="{4FF2480A-543D-4948-ACD1-8376BC5C083F}" srcOrd="1" destOrd="0" presId="urn:microsoft.com/office/officeart/2005/8/layout/hierarchy1"/>
    <dgm:cxn modelId="{8381A5FA-37E3-4E57-9AA7-3111E953D35C}" type="presParOf" srcId="{9B0084FA-1B5A-480E-9E2C-8E1C2110C84B}" destId="{F38507B8-842A-4744-B41C-A7AD9ADFA237}" srcOrd="1" destOrd="0" presId="urn:microsoft.com/office/officeart/2005/8/layout/hierarchy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8D3199-4AF8-4851-A0DF-D700171061CB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867A68-BA75-46CC-8ACF-27DA88F8EB47}">
      <dgm:prSet phldrT="[Text]" phldr="1"/>
      <dgm:spPr/>
      <dgm:t>
        <a:bodyPr/>
        <a:lstStyle/>
        <a:p>
          <a:endParaRPr lang="en-US" b="1" dirty="0"/>
        </a:p>
      </dgm:t>
    </dgm:pt>
    <dgm:pt modelId="{82C6F27F-41F7-4C7D-B854-2D8EA7921C39}" type="parTrans" cxnId="{6264EC09-6CF5-468F-9195-78EC8A64814E}">
      <dgm:prSet/>
      <dgm:spPr/>
      <dgm:t>
        <a:bodyPr/>
        <a:lstStyle/>
        <a:p>
          <a:endParaRPr lang="en-US"/>
        </a:p>
      </dgm:t>
    </dgm:pt>
    <dgm:pt modelId="{7391BD36-EE75-4F96-9E3D-9A1D7347F594}" type="sibTrans" cxnId="{6264EC09-6CF5-468F-9195-78EC8A64814E}">
      <dgm:prSet/>
      <dgm:spPr/>
      <dgm:t>
        <a:bodyPr/>
        <a:lstStyle/>
        <a:p>
          <a:endParaRPr lang="en-US"/>
        </a:p>
      </dgm:t>
    </dgm:pt>
    <dgm:pt modelId="{8819DFE6-8B61-4F20-8723-1DAFA30F3A5D}">
      <dgm:prSet phldrT="[Text]"/>
      <dgm:spPr/>
      <dgm:t>
        <a:bodyPr/>
        <a:lstStyle/>
        <a:p>
          <a:pPr rtl="1"/>
          <a:r>
            <a:rPr lang="ar-SA" b="1" dirty="0" smtClean="0"/>
            <a:t>التعدين-الصهر-التكرير-تصنيع الرصاص</a:t>
          </a:r>
          <a:endParaRPr lang="en-US" b="1" dirty="0"/>
        </a:p>
      </dgm:t>
    </dgm:pt>
    <dgm:pt modelId="{58377D19-A8E9-4100-9FE5-8CAE5F540411}" type="parTrans" cxnId="{B76B6722-20DF-416D-AA5D-1664AAA82170}">
      <dgm:prSet/>
      <dgm:spPr/>
      <dgm:t>
        <a:bodyPr/>
        <a:lstStyle/>
        <a:p>
          <a:endParaRPr lang="en-US"/>
        </a:p>
      </dgm:t>
    </dgm:pt>
    <dgm:pt modelId="{FDD68D9E-96A9-44B0-9CD7-EB03AF611158}" type="sibTrans" cxnId="{B76B6722-20DF-416D-AA5D-1664AAA82170}">
      <dgm:prSet/>
      <dgm:spPr/>
      <dgm:t>
        <a:bodyPr/>
        <a:lstStyle/>
        <a:p>
          <a:endParaRPr lang="en-US"/>
        </a:p>
      </dgm:t>
    </dgm:pt>
    <dgm:pt modelId="{9C786FB2-9C9C-4122-870D-D2624A230311}">
      <dgm:prSet phldrT="[Text]" phldr="1"/>
      <dgm:spPr/>
      <dgm:t>
        <a:bodyPr/>
        <a:lstStyle/>
        <a:p>
          <a:endParaRPr lang="en-US" b="1"/>
        </a:p>
      </dgm:t>
    </dgm:pt>
    <dgm:pt modelId="{E2863D73-A6B7-48AC-A89E-DA8FCD82E803}" type="parTrans" cxnId="{B2703514-0335-4DA4-AB0A-AA32D3A7B252}">
      <dgm:prSet/>
      <dgm:spPr/>
      <dgm:t>
        <a:bodyPr/>
        <a:lstStyle/>
        <a:p>
          <a:endParaRPr lang="en-US"/>
        </a:p>
      </dgm:t>
    </dgm:pt>
    <dgm:pt modelId="{1CD01271-2E36-46A1-9A91-91F962EB7DA2}" type="sibTrans" cxnId="{B2703514-0335-4DA4-AB0A-AA32D3A7B252}">
      <dgm:prSet/>
      <dgm:spPr/>
      <dgm:t>
        <a:bodyPr/>
        <a:lstStyle/>
        <a:p>
          <a:endParaRPr lang="en-US"/>
        </a:p>
      </dgm:t>
    </dgm:pt>
    <dgm:pt modelId="{0F8DE883-FA38-4C3B-A2FE-E84C2AF6BB54}">
      <dgm:prSet phldrT="[Text]"/>
      <dgm:spPr/>
      <dgm:t>
        <a:bodyPr/>
        <a:lstStyle/>
        <a:p>
          <a:pPr rtl="1"/>
          <a:r>
            <a:rPr lang="ar-SA" b="1" dirty="0" smtClean="0"/>
            <a:t>المنتجات التي تحتوي على الرصاص ، مثل:البطاريات.</a:t>
          </a:r>
          <a:endParaRPr lang="en-US" b="1" dirty="0"/>
        </a:p>
      </dgm:t>
    </dgm:pt>
    <dgm:pt modelId="{ED44B529-E6F1-4269-AFB0-AB829A5A0F48}" type="parTrans" cxnId="{4D8887C8-1D14-4A09-8FDF-2C6A7F3C2F37}">
      <dgm:prSet/>
      <dgm:spPr/>
      <dgm:t>
        <a:bodyPr/>
        <a:lstStyle/>
        <a:p>
          <a:endParaRPr lang="en-US"/>
        </a:p>
      </dgm:t>
    </dgm:pt>
    <dgm:pt modelId="{85CAC657-E4FC-4128-83C7-43125C2F6465}" type="sibTrans" cxnId="{4D8887C8-1D14-4A09-8FDF-2C6A7F3C2F37}">
      <dgm:prSet/>
      <dgm:spPr/>
      <dgm:t>
        <a:bodyPr/>
        <a:lstStyle/>
        <a:p>
          <a:endParaRPr lang="en-US"/>
        </a:p>
      </dgm:t>
    </dgm:pt>
    <dgm:pt modelId="{E7B4DC6C-7135-403A-8CF5-BAE72340FD42}">
      <dgm:prSet phldrT="[Text]" phldr="1"/>
      <dgm:spPr/>
      <dgm:t>
        <a:bodyPr/>
        <a:lstStyle/>
        <a:p>
          <a:endParaRPr lang="en-US" b="1" dirty="0"/>
        </a:p>
      </dgm:t>
    </dgm:pt>
    <dgm:pt modelId="{CED840DA-6DE0-4988-BAC4-67202D41701F}" type="parTrans" cxnId="{E0B72237-F7A4-4115-A521-1CE76F4DDC54}">
      <dgm:prSet/>
      <dgm:spPr/>
      <dgm:t>
        <a:bodyPr/>
        <a:lstStyle/>
        <a:p>
          <a:endParaRPr lang="en-US"/>
        </a:p>
      </dgm:t>
    </dgm:pt>
    <dgm:pt modelId="{7259B8D2-57AC-4793-AE46-329C419149A6}" type="sibTrans" cxnId="{E0B72237-F7A4-4115-A521-1CE76F4DDC54}">
      <dgm:prSet/>
      <dgm:spPr/>
      <dgm:t>
        <a:bodyPr/>
        <a:lstStyle/>
        <a:p>
          <a:endParaRPr lang="en-US"/>
        </a:p>
      </dgm:t>
    </dgm:pt>
    <dgm:pt modelId="{DFD39D6F-E24B-4ED3-A6F6-B40653957DC1}">
      <dgm:prSet phldrT="[Text]"/>
      <dgm:spPr/>
      <dgm:t>
        <a:bodyPr/>
        <a:lstStyle/>
        <a:p>
          <a:pPr rtl="1"/>
          <a:r>
            <a:rPr lang="ar-SA" b="1" dirty="0" smtClean="0"/>
            <a:t>الأوعية الغذائية المصنعه من صفائح معدنية ملحومه.</a:t>
          </a:r>
          <a:endParaRPr lang="en-US" b="1" dirty="0"/>
        </a:p>
      </dgm:t>
    </dgm:pt>
    <dgm:pt modelId="{6C8FA595-2115-4960-A16A-7C323BF3BAB6}" type="parTrans" cxnId="{4534761E-4E06-452F-8E3B-A0AB7DD3B016}">
      <dgm:prSet/>
      <dgm:spPr/>
      <dgm:t>
        <a:bodyPr/>
        <a:lstStyle/>
        <a:p>
          <a:endParaRPr lang="en-US"/>
        </a:p>
      </dgm:t>
    </dgm:pt>
    <dgm:pt modelId="{DB24CB03-3D2D-4A5A-AB7A-F231C342BF8C}" type="sibTrans" cxnId="{4534761E-4E06-452F-8E3B-A0AB7DD3B016}">
      <dgm:prSet/>
      <dgm:spPr/>
      <dgm:t>
        <a:bodyPr/>
        <a:lstStyle/>
        <a:p>
          <a:endParaRPr lang="en-US"/>
        </a:p>
      </dgm:t>
    </dgm:pt>
    <dgm:pt modelId="{3BC27D8D-6BD0-4282-8D0B-B2F31458F6B8}">
      <dgm:prSet/>
      <dgm:spPr/>
      <dgm:t>
        <a:bodyPr/>
        <a:lstStyle/>
        <a:p>
          <a:pPr rtl="1"/>
          <a:r>
            <a:rPr lang="ar-SA" b="1" dirty="0" smtClean="0"/>
            <a:t>غاز الرصاص.</a:t>
          </a:r>
          <a:endParaRPr lang="en-US" b="1" dirty="0"/>
        </a:p>
      </dgm:t>
    </dgm:pt>
    <dgm:pt modelId="{9B3E6E48-E47E-4895-9F42-1F550A2FFAE5}" type="parTrans" cxnId="{22124025-800C-4DFF-B760-2E12A897CC73}">
      <dgm:prSet/>
      <dgm:spPr/>
      <dgm:t>
        <a:bodyPr/>
        <a:lstStyle/>
        <a:p>
          <a:endParaRPr lang="en-US"/>
        </a:p>
      </dgm:t>
    </dgm:pt>
    <dgm:pt modelId="{99F31DA4-3660-412F-9B6D-09AA4667757B}" type="sibTrans" cxnId="{22124025-800C-4DFF-B760-2E12A897CC73}">
      <dgm:prSet/>
      <dgm:spPr/>
      <dgm:t>
        <a:bodyPr/>
        <a:lstStyle/>
        <a:p>
          <a:endParaRPr lang="en-US"/>
        </a:p>
      </dgm:t>
    </dgm:pt>
    <dgm:pt modelId="{8AF85A53-3643-460B-B533-88511D762ABE}">
      <dgm:prSet/>
      <dgm:spPr/>
      <dgm:t>
        <a:bodyPr/>
        <a:lstStyle/>
        <a:p>
          <a:endParaRPr lang="en-US" b="1"/>
        </a:p>
      </dgm:t>
    </dgm:pt>
    <dgm:pt modelId="{529ACBFA-1BA2-47A2-A3B4-EF6D8EF53661}" type="parTrans" cxnId="{9D9224E9-AA8C-486A-99E3-FB4310F4BDB8}">
      <dgm:prSet/>
      <dgm:spPr/>
      <dgm:t>
        <a:bodyPr/>
        <a:lstStyle/>
        <a:p>
          <a:endParaRPr lang="en-US"/>
        </a:p>
      </dgm:t>
    </dgm:pt>
    <dgm:pt modelId="{08DE6224-4297-45B5-AC04-ACF14F6362E9}" type="sibTrans" cxnId="{9D9224E9-AA8C-486A-99E3-FB4310F4BDB8}">
      <dgm:prSet/>
      <dgm:spPr/>
      <dgm:t>
        <a:bodyPr/>
        <a:lstStyle/>
        <a:p>
          <a:endParaRPr lang="en-US"/>
        </a:p>
      </dgm:t>
    </dgm:pt>
    <dgm:pt modelId="{4ED78E51-107B-400E-AA37-1F8864291202}">
      <dgm:prSet/>
      <dgm:spPr/>
      <dgm:t>
        <a:bodyPr/>
        <a:lstStyle/>
        <a:p>
          <a:endParaRPr lang="en-US" b="1"/>
        </a:p>
      </dgm:t>
    </dgm:pt>
    <dgm:pt modelId="{E513F170-856F-474D-9D34-39F7C23CA658}" type="parTrans" cxnId="{4DB952EC-598C-45D3-AF6A-945FCC794C6D}">
      <dgm:prSet/>
      <dgm:spPr/>
      <dgm:t>
        <a:bodyPr/>
        <a:lstStyle/>
        <a:p>
          <a:endParaRPr lang="en-US"/>
        </a:p>
      </dgm:t>
    </dgm:pt>
    <dgm:pt modelId="{EF1562B4-FB4E-408B-8DB1-57D55F8FB8DF}" type="sibTrans" cxnId="{4DB952EC-598C-45D3-AF6A-945FCC794C6D}">
      <dgm:prSet/>
      <dgm:spPr/>
      <dgm:t>
        <a:bodyPr/>
        <a:lstStyle/>
        <a:p>
          <a:endParaRPr lang="en-US"/>
        </a:p>
      </dgm:t>
    </dgm:pt>
    <dgm:pt modelId="{74DF9AEC-E94A-4D4E-BEF3-CC662B8D1CE9}">
      <dgm:prSet/>
      <dgm:spPr/>
      <dgm:t>
        <a:bodyPr/>
        <a:lstStyle/>
        <a:p>
          <a:endParaRPr lang="en-US" b="1"/>
        </a:p>
      </dgm:t>
    </dgm:pt>
    <dgm:pt modelId="{94A323AE-584F-47BE-911A-5E0B2100E55B}" type="parTrans" cxnId="{91737AB4-B861-4B2A-B5EA-4219E8818B67}">
      <dgm:prSet/>
      <dgm:spPr/>
      <dgm:t>
        <a:bodyPr/>
        <a:lstStyle/>
        <a:p>
          <a:endParaRPr lang="en-US"/>
        </a:p>
      </dgm:t>
    </dgm:pt>
    <dgm:pt modelId="{7874083F-DBA2-407E-90E2-480A39F684D4}" type="sibTrans" cxnId="{91737AB4-B861-4B2A-B5EA-4219E8818B67}">
      <dgm:prSet/>
      <dgm:spPr/>
      <dgm:t>
        <a:bodyPr/>
        <a:lstStyle/>
        <a:p>
          <a:endParaRPr lang="en-US"/>
        </a:p>
      </dgm:t>
    </dgm:pt>
    <dgm:pt modelId="{B1DA29C1-4E2F-4713-BF68-417BA80F11E6}">
      <dgm:prSet/>
      <dgm:spPr/>
      <dgm:t>
        <a:bodyPr/>
        <a:lstStyle/>
        <a:p>
          <a:pPr rtl="1"/>
          <a:r>
            <a:rPr lang="ar-SA" b="1" dirty="0" smtClean="0"/>
            <a:t>المبيدات الحشرية.</a:t>
          </a:r>
          <a:endParaRPr lang="en-US" b="1" dirty="0"/>
        </a:p>
      </dgm:t>
    </dgm:pt>
    <dgm:pt modelId="{C6A9685B-E468-4024-B844-CB195978D7A4}" type="parTrans" cxnId="{B4A61018-F8CB-44A5-9CDE-06D18777B8A4}">
      <dgm:prSet/>
      <dgm:spPr/>
      <dgm:t>
        <a:bodyPr/>
        <a:lstStyle/>
        <a:p>
          <a:endParaRPr lang="en-US"/>
        </a:p>
      </dgm:t>
    </dgm:pt>
    <dgm:pt modelId="{E68E7EEE-EDDA-4EAC-BAD0-91AF80B60A33}" type="sibTrans" cxnId="{B4A61018-F8CB-44A5-9CDE-06D18777B8A4}">
      <dgm:prSet/>
      <dgm:spPr/>
      <dgm:t>
        <a:bodyPr/>
        <a:lstStyle/>
        <a:p>
          <a:endParaRPr lang="en-US"/>
        </a:p>
      </dgm:t>
    </dgm:pt>
    <dgm:pt modelId="{4C071DDB-C756-474B-8865-A91DBC8D758B}">
      <dgm:prSet/>
      <dgm:spPr/>
      <dgm:t>
        <a:bodyPr/>
        <a:lstStyle/>
        <a:p>
          <a:pPr rtl="1"/>
          <a:r>
            <a:rPr lang="ar-SA" b="1" dirty="0" smtClean="0"/>
            <a:t>التربة-النباتات-الأغذية.</a:t>
          </a:r>
          <a:endParaRPr lang="en-US" b="1" dirty="0"/>
        </a:p>
      </dgm:t>
    </dgm:pt>
    <dgm:pt modelId="{A30F60E3-B79D-477B-BE97-0D601573C1F3}" type="parTrans" cxnId="{7487FE25-AACC-42C0-9D19-ED305FC320BD}">
      <dgm:prSet/>
      <dgm:spPr/>
      <dgm:t>
        <a:bodyPr/>
        <a:lstStyle/>
        <a:p>
          <a:endParaRPr lang="en-US"/>
        </a:p>
      </dgm:t>
    </dgm:pt>
    <dgm:pt modelId="{3DFE0412-B5A9-4A87-8711-7660842E1CFA}" type="sibTrans" cxnId="{7487FE25-AACC-42C0-9D19-ED305FC320BD}">
      <dgm:prSet/>
      <dgm:spPr/>
      <dgm:t>
        <a:bodyPr/>
        <a:lstStyle/>
        <a:p>
          <a:endParaRPr lang="en-US"/>
        </a:p>
      </dgm:t>
    </dgm:pt>
    <dgm:pt modelId="{5A154F3D-C7E2-4AF1-B929-E6BEB2384913}">
      <dgm:prSet/>
      <dgm:spPr/>
      <dgm:t>
        <a:bodyPr/>
        <a:lstStyle/>
        <a:p>
          <a:endParaRPr lang="en-US" b="1"/>
        </a:p>
      </dgm:t>
    </dgm:pt>
    <dgm:pt modelId="{D3659B6E-55C6-4985-9B0B-497E14C474CC}" type="parTrans" cxnId="{61543E30-8219-44D1-984B-8F5C2B9EB250}">
      <dgm:prSet/>
      <dgm:spPr/>
      <dgm:t>
        <a:bodyPr/>
        <a:lstStyle/>
        <a:p>
          <a:endParaRPr lang="en-US"/>
        </a:p>
      </dgm:t>
    </dgm:pt>
    <dgm:pt modelId="{0EB0FBAD-6183-48E0-99C8-E154FC3DBF19}" type="sibTrans" cxnId="{61543E30-8219-44D1-984B-8F5C2B9EB250}">
      <dgm:prSet/>
      <dgm:spPr/>
      <dgm:t>
        <a:bodyPr/>
        <a:lstStyle/>
        <a:p>
          <a:endParaRPr lang="en-US"/>
        </a:p>
      </dgm:t>
    </dgm:pt>
    <dgm:pt modelId="{8B777BC8-2537-4349-A4B1-0E47C5C321E7}">
      <dgm:prSet/>
      <dgm:spPr/>
      <dgm:t>
        <a:bodyPr/>
        <a:lstStyle/>
        <a:p>
          <a:pPr rtl="1"/>
          <a:r>
            <a:rPr lang="ar-SA" b="1" dirty="0" smtClean="0"/>
            <a:t>طلاء السراميك.</a:t>
          </a:r>
          <a:endParaRPr lang="en-US" b="1" dirty="0"/>
        </a:p>
      </dgm:t>
    </dgm:pt>
    <dgm:pt modelId="{6E121EA4-DE59-4266-8B84-994BAE20C651}" type="parTrans" cxnId="{C4FDB189-FC4B-4C94-A4A9-613A08ECF809}">
      <dgm:prSet/>
      <dgm:spPr/>
      <dgm:t>
        <a:bodyPr/>
        <a:lstStyle/>
        <a:p>
          <a:endParaRPr lang="en-US"/>
        </a:p>
      </dgm:t>
    </dgm:pt>
    <dgm:pt modelId="{E1924A6A-8541-4975-955D-BD53C5777302}" type="sibTrans" cxnId="{C4FDB189-FC4B-4C94-A4A9-613A08ECF809}">
      <dgm:prSet/>
      <dgm:spPr/>
      <dgm:t>
        <a:bodyPr/>
        <a:lstStyle/>
        <a:p>
          <a:endParaRPr lang="en-US"/>
        </a:p>
      </dgm:t>
    </dgm:pt>
    <dgm:pt modelId="{25C8CC36-6669-45C3-B22B-DB64221B98B7}">
      <dgm:prSet/>
      <dgm:spPr/>
      <dgm:t>
        <a:bodyPr/>
        <a:lstStyle/>
        <a:p>
          <a:endParaRPr lang="en-US" b="1"/>
        </a:p>
      </dgm:t>
    </dgm:pt>
    <dgm:pt modelId="{BC2DA55E-A849-44C1-BBE8-4CF3AD09C9B1}" type="parTrans" cxnId="{01A3C3EB-5733-42BC-8A73-9299529F8FE1}">
      <dgm:prSet/>
      <dgm:spPr/>
      <dgm:t>
        <a:bodyPr/>
        <a:lstStyle/>
        <a:p>
          <a:endParaRPr lang="en-US"/>
        </a:p>
      </dgm:t>
    </dgm:pt>
    <dgm:pt modelId="{5BAC5C9F-3694-4873-9F45-380B07B2A5CC}" type="sibTrans" cxnId="{01A3C3EB-5733-42BC-8A73-9299529F8FE1}">
      <dgm:prSet/>
      <dgm:spPr/>
      <dgm:t>
        <a:bodyPr/>
        <a:lstStyle/>
        <a:p>
          <a:endParaRPr lang="en-US"/>
        </a:p>
      </dgm:t>
    </dgm:pt>
    <dgm:pt modelId="{7B38977C-C3FB-4B3F-8D83-68969B72F224}">
      <dgm:prSet/>
      <dgm:spPr/>
      <dgm:t>
        <a:bodyPr/>
        <a:lstStyle/>
        <a:p>
          <a:pPr rtl="1"/>
          <a:r>
            <a:rPr lang="ar-SA" b="1" dirty="0" smtClean="0">
              <a:solidFill>
                <a:srgbClr val="CC0000"/>
              </a:solidFill>
            </a:rPr>
            <a:t>في الولايات المتحدة:</a:t>
          </a:r>
          <a:endParaRPr lang="en-US" b="1" dirty="0">
            <a:solidFill>
              <a:srgbClr val="CC0000"/>
            </a:solidFill>
          </a:endParaRPr>
        </a:p>
      </dgm:t>
    </dgm:pt>
    <dgm:pt modelId="{6A1C1AB9-A59B-421B-A6D0-BCAB4CCF31B3}" type="parTrans" cxnId="{37A0E611-6669-426E-9090-5B65D872E01F}">
      <dgm:prSet/>
      <dgm:spPr/>
      <dgm:t>
        <a:bodyPr/>
        <a:lstStyle/>
        <a:p>
          <a:endParaRPr lang="en-US"/>
        </a:p>
      </dgm:t>
    </dgm:pt>
    <dgm:pt modelId="{7289275B-575D-4F54-A96A-803D7E0495D7}" type="sibTrans" cxnId="{37A0E611-6669-426E-9090-5B65D872E01F}">
      <dgm:prSet/>
      <dgm:spPr/>
      <dgm:t>
        <a:bodyPr/>
        <a:lstStyle/>
        <a:p>
          <a:endParaRPr lang="en-US"/>
        </a:p>
      </dgm:t>
    </dgm:pt>
    <dgm:pt modelId="{625832B7-9437-4D3B-88EC-A65222335EDF}">
      <dgm:prSet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6,6% من المنتجات الحيوانية.</a:t>
          </a:r>
          <a:endParaRPr lang="en-US" b="1" dirty="0">
            <a:solidFill>
              <a:schemeClr val="tx1"/>
            </a:solidFill>
          </a:endParaRPr>
        </a:p>
      </dgm:t>
    </dgm:pt>
    <dgm:pt modelId="{C0AEC5B7-1137-46D5-89B9-E74EF9B4A8EB}" type="parTrans" cxnId="{3B54B6B4-D103-4826-8D04-5319D907FCB9}">
      <dgm:prSet/>
      <dgm:spPr/>
      <dgm:t>
        <a:bodyPr/>
        <a:lstStyle/>
        <a:p>
          <a:endParaRPr lang="en-US"/>
        </a:p>
      </dgm:t>
    </dgm:pt>
    <dgm:pt modelId="{F8F58420-00A7-4D94-868D-095496B4D401}" type="sibTrans" cxnId="{3B54B6B4-D103-4826-8D04-5319D907FCB9}">
      <dgm:prSet/>
      <dgm:spPr/>
      <dgm:t>
        <a:bodyPr/>
        <a:lstStyle/>
        <a:p>
          <a:endParaRPr lang="en-US"/>
        </a:p>
      </dgm:t>
    </dgm:pt>
    <dgm:pt modelId="{2B250E13-AD97-4F52-9F69-5103A907A035}">
      <dgm:prSet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 نحو 60% من الرصاص عن طريق تناول الغذاء.</a:t>
          </a:r>
          <a:endParaRPr lang="en-US" b="1" dirty="0">
            <a:solidFill>
              <a:schemeClr val="tx1"/>
            </a:solidFill>
          </a:endParaRPr>
        </a:p>
      </dgm:t>
    </dgm:pt>
    <dgm:pt modelId="{F1794228-6E61-4751-A160-B17116835CD7}" type="parTrans" cxnId="{7EB50127-69DA-4576-A38D-E913816EBD1B}">
      <dgm:prSet/>
      <dgm:spPr/>
      <dgm:t>
        <a:bodyPr/>
        <a:lstStyle/>
        <a:p>
          <a:endParaRPr lang="en-US"/>
        </a:p>
      </dgm:t>
    </dgm:pt>
    <dgm:pt modelId="{6A7B49C2-1646-43FC-9457-30739639EA30}" type="sibTrans" cxnId="{7EB50127-69DA-4576-A38D-E913816EBD1B}">
      <dgm:prSet/>
      <dgm:spPr/>
      <dgm:t>
        <a:bodyPr/>
        <a:lstStyle/>
        <a:p>
          <a:endParaRPr lang="en-US"/>
        </a:p>
      </dgm:t>
    </dgm:pt>
    <dgm:pt modelId="{186E459B-48E8-4DE4-9FD3-16E14E3F0F1B}" type="pres">
      <dgm:prSet presAssocID="{758D3199-4AF8-4851-A0DF-D700171061C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BC38B-301E-4267-AFB1-65A92ECC1A95}" type="pres">
      <dgm:prSet presAssocID="{66867A68-BA75-46CC-8ACF-27DA88F8EB47}" presName="composite" presStyleCnt="0"/>
      <dgm:spPr/>
    </dgm:pt>
    <dgm:pt modelId="{ED6B69B0-37B9-46CA-8E36-636CAB57A5D5}" type="pres">
      <dgm:prSet presAssocID="{66867A68-BA75-46CC-8ACF-27DA88F8EB47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799C0-AE17-4BBD-8D43-34DB07AC632C}" type="pres">
      <dgm:prSet presAssocID="{66867A68-BA75-46CC-8ACF-27DA88F8EB47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BF6C4-236C-41FC-9A68-20FB27C9CE38}" type="pres">
      <dgm:prSet presAssocID="{7391BD36-EE75-4F96-9E3D-9A1D7347F594}" presName="sp" presStyleCnt="0"/>
      <dgm:spPr/>
    </dgm:pt>
    <dgm:pt modelId="{420A1106-8DFA-4958-B5FC-81B1E527F12A}" type="pres">
      <dgm:prSet presAssocID="{9C786FB2-9C9C-4122-870D-D2624A230311}" presName="composite" presStyleCnt="0"/>
      <dgm:spPr/>
    </dgm:pt>
    <dgm:pt modelId="{028A8784-0650-4551-88A7-F9A62DE7C46A}" type="pres">
      <dgm:prSet presAssocID="{9C786FB2-9C9C-4122-870D-D2624A230311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9E6F0-B54C-49DE-B2E3-FD3753DD31BC}" type="pres">
      <dgm:prSet presAssocID="{9C786FB2-9C9C-4122-870D-D2624A230311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D5823-3421-4A0C-8159-7FF7B4AA6728}" type="pres">
      <dgm:prSet presAssocID="{1CD01271-2E36-46A1-9A91-91F962EB7DA2}" presName="sp" presStyleCnt="0"/>
      <dgm:spPr/>
    </dgm:pt>
    <dgm:pt modelId="{3361F79D-EAE7-4519-8952-7F83465BE029}" type="pres">
      <dgm:prSet presAssocID="{4ED78E51-107B-400E-AA37-1F8864291202}" presName="composite" presStyleCnt="0"/>
      <dgm:spPr/>
    </dgm:pt>
    <dgm:pt modelId="{C9AF420D-A70B-4E1A-A485-C16F6245EE4F}" type="pres">
      <dgm:prSet presAssocID="{4ED78E51-107B-400E-AA37-1F8864291202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23ED4-73A5-4B64-A1F9-16B62AC6958D}" type="pres">
      <dgm:prSet presAssocID="{4ED78E51-107B-400E-AA37-1F8864291202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7B690-65D7-42A9-8E89-4EF87A379F1C}" type="pres">
      <dgm:prSet presAssocID="{EF1562B4-FB4E-408B-8DB1-57D55F8FB8DF}" presName="sp" presStyleCnt="0"/>
      <dgm:spPr/>
    </dgm:pt>
    <dgm:pt modelId="{E09370BC-FB8A-4CFB-A231-9C93E462C619}" type="pres">
      <dgm:prSet presAssocID="{8AF85A53-3643-460B-B533-88511D762ABE}" presName="composite" presStyleCnt="0"/>
      <dgm:spPr/>
    </dgm:pt>
    <dgm:pt modelId="{88D382BB-17CB-4751-BD6A-CB78AE606AB1}" type="pres">
      <dgm:prSet presAssocID="{8AF85A53-3643-460B-B533-88511D762ABE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29D74-9783-4E96-9839-68B267AD4C62}" type="pres">
      <dgm:prSet presAssocID="{8AF85A53-3643-460B-B533-88511D762ABE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E34C1-0542-49FB-A237-88415091E692}" type="pres">
      <dgm:prSet presAssocID="{08DE6224-4297-45B5-AC04-ACF14F6362E9}" presName="sp" presStyleCnt="0"/>
      <dgm:spPr/>
    </dgm:pt>
    <dgm:pt modelId="{1FDACB8A-B714-4955-B50C-4A3FE404E58D}" type="pres">
      <dgm:prSet presAssocID="{74DF9AEC-E94A-4D4E-BEF3-CC662B8D1CE9}" presName="composite" presStyleCnt="0"/>
      <dgm:spPr/>
    </dgm:pt>
    <dgm:pt modelId="{EA86D958-2212-4137-9BC8-40CF66B7A3C9}" type="pres">
      <dgm:prSet presAssocID="{74DF9AEC-E94A-4D4E-BEF3-CC662B8D1CE9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266EF-EC58-4186-8203-BB09DDE36DC2}" type="pres">
      <dgm:prSet presAssocID="{74DF9AEC-E94A-4D4E-BEF3-CC662B8D1CE9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63D7C-B616-4E8A-AD31-7750D8C9A612}" type="pres">
      <dgm:prSet presAssocID="{7874083F-DBA2-407E-90E2-480A39F684D4}" presName="sp" presStyleCnt="0"/>
      <dgm:spPr/>
    </dgm:pt>
    <dgm:pt modelId="{2A24A9AD-9135-4F57-9C31-DB5729B14A6F}" type="pres">
      <dgm:prSet presAssocID="{E7B4DC6C-7135-403A-8CF5-BAE72340FD42}" presName="composite" presStyleCnt="0"/>
      <dgm:spPr/>
    </dgm:pt>
    <dgm:pt modelId="{C6FF85FE-B760-42B6-AA59-15A3FD729330}" type="pres">
      <dgm:prSet presAssocID="{E7B4DC6C-7135-403A-8CF5-BAE72340FD4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F5846-0752-4F95-8123-5D3C6C9AA948}" type="pres">
      <dgm:prSet presAssocID="{E7B4DC6C-7135-403A-8CF5-BAE72340FD42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FD048-F101-4CAB-8FED-394864906F0D}" type="pres">
      <dgm:prSet presAssocID="{7259B8D2-57AC-4793-AE46-329C419149A6}" presName="sp" presStyleCnt="0"/>
      <dgm:spPr/>
    </dgm:pt>
    <dgm:pt modelId="{0AA34072-F89F-4326-8168-3C9C032DBBDA}" type="pres">
      <dgm:prSet presAssocID="{5A154F3D-C7E2-4AF1-B929-E6BEB2384913}" presName="composite" presStyleCnt="0"/>
      <dgm:spPr/>
    </dgm:pt>
    <dgm:pt modelId="{D2772C9C-8D77-4B86-B4C4-B416146F9A8F}" type="pres">
      <dgm:prSet presAssocID="{5A154F3D-C7E2-4AF1-B929-E6BEB2384913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68D44-EDA1-499A-8FB0-3716E272154E}" type="pres">
      <dgm:prSet presAssocID="{5A154F3D-C7E2-4AF1-B929-E6BEB2384913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8A8A9-58C8-4AD1-828D-211AC9EEAF93}" type="pres">
      <dgm:prSet presAssocID="{0EB0FBAD-6183-48E0-99C8-E154FC3DBF19}" presName="sp" presStyleCnt="0"/>
      <dgm:spPr/>
    </dgm:pt>
    <dgm:pt modelId="{E8588C27-97E8-4226-A1F0-E98E83797617}" type="pres">
      <dgm:prSet presAssocID="{25C8CC36-6669-45C3-B22B-DB64221B98B7}" presName="composite" presStyleCnt="0"/>
      <dgm:spPr/>
    </dgm:pt>
    <dgm:pt modelId="{A0E97B84-BEA3-49EF-B4B5-1C04C4808474}" type="pres">
      <dgm:prSet presAssocID="{25C8CC36-6669-45C3-B22B-DB64221B98B7}" presName="parentText" presStyleLbl="alignNode1" presStyleIdx="7" presStyleCnt="8" custScaleY="191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5090C-42A7-4149-B1B5-D04362A9C9B3}" type="pres">
      <dgm:prSet presAssocID="{25C8CC36-6669-45C3-B22B-DB64221B98B7}" presName="descendantText" presStyleLbl="alignAcc1" presStyleIdx="7" presStyleCnt="8" custScaleY="221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13F2C8-E478-4CD0-9748-F5DB0135D5AD}" type="presOf" srcId="{758D3199-4AF8-4851-A0DF-D700171061CB}" destId="{186E459B-48E8-4DE4-9FD3-16E14E3F0F1B}" srcOrd="0" destOrd="0" presId="urn:microsoft.com/office/officeart/2005/8/layout/chevron2"/>
    <dgm:cxn modelId="{DA9DB803-A1B6-4C59-8A97-F1927B5C852F}" type="presOf" srcId="{74DF9AEC-E94A-4D4E-BEF3-CC662B8D1CE9}" destId="{EA86D958-2212-4137-9BC8-40CF66B7A3C9}" srcOrd="0" destOrd="0" presId="urn:microsoft.com/office/officeart/2005/8/layout/chevron2"/>
    <dgm:cxn modelId="{22124025-800C-4DFF-B760-2E12A897CC73}" srcId="{8AF85A53-3643-460B-B533-88511D762ABE}" destId="{3BC27D8D-6BD0-4282-8D0B-B2F31458F6B8}" srcOrd="0" destOrd="0" parTransId="{9B3E6E48-E47E-4895-9F42-1F550A2FFAE5}" sibTransId="{99F31DA4-3660-412F-9B6D-09AA4667757B}"/>
    <dgm:cxn modelId="{4534761E-4E06-452F-8E3B-A0AB7DD3B016}" srcId="{E7B4DC6C-7135-403A-8CF5-BAE72340FD42}" destId="{DFD39D6F-E24B-4ED3-A6F6-B40653957DC1}" srcOrd="0" destOrd="0" parTransId="{6C8FA595-2115-4960-A16A-7C323BF3BAB6}" sibTransId="{DB24CB03-3D2D-4A5A-AB7A-F231C342BF8C}"/>
    <dgm:cxn modelId="{CF9EFD9E-DA53-4981-9E14-2EFEE653CD31}" type="presOf" srcId="{3BC27D8D-6BD0-4282-8D0B-B2F31458F6B8}" destId="{87B29D74-9783-4E96-9839-68B267AD4C62}" srcOrd="0" destOrd="0" presId="urn:microsoft.com/office/officeart/2005/8/layout/chevron2"/>
    <dgm:cxn modelId="{61543E30-8219-44D1-984B-8F5C2B9EB250}" srcId="{758D3199-4AF8-4851-A0DF-D700171061CB}" destId="{5A154F3D-C7E2-4AF1-B929-E6BEB2384913}" srcOrd="6" destOrd="0" parTransId="{D3659B6E-55C6-4985-9B0B-497E14C474CC}" sibTransId="{0EB0FBAD-6183-48E0-99C8-E154FC3DBF19}"/>
    <dgm:cxn modelId="{36032736-61FF-4F84-ABB1-00CA43DE1E07}" type="presOf" srcId="{DFD39D6F-E24B-4ED3-A6F6-B40653957DC1}" destId="{A39F5846-0752-4F95-8123-5D3C6C9AA948}" srcOrd="0" destOrd="0" presId="urn:microsoft.com/office/officeart/2005/8/layout/chevron2"/>
    <dgm:cxn modelId="{B2703514-0335-4DA4-AB0A-AA32D3A7B252}" srcId="{758D3199-4AF8-4851-A0DF-D700171061CB}" destId="{9C786FB2-9C9C-4122-870D-D2624A230311}" srcOrd="1" destOrd="0" parTransId="{E2863D73-A6B7-48AC-A89E-DA8FCD82E803}" sibTransId="{1CD01271-2E36-46A1-9A91-91F962EB7DA2}"/>
    <dgm:cxn modelId="{E0B72237-F7A4-4115-A521-1CE76F4DDC54}" srcId="{758D3199-4AF8-4851-A0DF-D700171061CB}" destId="{E7B4DC6C-7135-403A-8CF5-BAE72340FD42}" srcOrd="5" destOrd="0" parTransId="{CED840DA-6DE0-4988-BAC4-67202D41701F}" sibTransId="{7259B8D2-57AC-4793-AE46-329C419149A6}"/>
    <dgm:cxn modelId="{91737AB4-B861-4B2A-B5EA-4219E8818B67}" srcId="{758D3199-4AF8-4851-A0DF-D700171061CB}" destId="{74DF9AEC-E94A-4D4E-BEF3-CC662B8D1CE9}" srcOrd="4" destOrd="0" parTransId="{94A323AE-584F-47BE-911A-5E0B2100E55B}" sibTransId="{7874083F-DBA2-407E-90E2-480A39F684D4}"/>
    <dgm:cxn modelId="{3B54B6B4-D103-4826-8D04-5319D907FCB9}" srcId="{25C8CC36-6669-45C3-B22B-DB64221B98B7}" destId="{625832B7-9437-4D3B-88EC-A65222335EDF}" srcOrd="2" destOrd="0" parTransId="{C0AEC5B7-1137-46D5-89B9-E74EF9B4A8EB}" sibTransId="{F8F58420-00A7-4D94-868D-095496B4D401}"/>
    <dgm:cxn modelId="{4DB952EC-598C-45D3-AF6A-945FCC794C6D}" srcId="{758D3199-4AF8-4851-A0DF-D700171061CB}" destId="{4ED78E51-107B-400E-AA37-1F8864291202}" srcOrd="2" destOrd="0" parTransId="{E513F170-856F-474D-9D34-39F7C23CA658}" sibTransId="{EF1562B4-FB4E-408B-8DB1-57D55F8FB8DF}"/>
    <dgm:cxn modelId="{6264EC09-6CF5-468F-9195-78EC8A64814E}" srcId="{758D3199-4AF8-4851-A0DF-D700171061CB}" destId="{66867A68-BA75-46CC-8ACF-27DA88F8EB47}" srcOrd="0" destOrd="0" parTransId="{82C6F27F-41F7-4C7D-B854-2D8EA7921C39}" sibTransId="{7391BD36-EE75-4F96-9E3D-9A1D7347F594}"/>
    <dgm:cxn modelId="{A2B8015B-472C-428A-969A-63C19785EF1F}" type="presOf" srcId="{66867A68-BA75-46CC-8ACF-27DA88F8EB47}" destId="{ED6B69B0-37B9-46CA-8E36-636CAB57A5D5}" srcOrd="0" destOrd="0" presId="urn:microsoft.com/office/officeart/2005/8/layout/chevron2"/>
    <dgm:cxn modelId="{7EB50127-69DA-4576-A38D-E913816EBD1B}" srcId="{25C8CC36-6669-45C3-B22B-DB64221B98B7}" destId="{2B250E13-AD97-4F52-9F69-5103A907A035}" srcOrd="1" destOrd="0" parTransId="{F1794228-6E61-4751-A160-B17116835CD7}" sibTransId="{6A7B49C2-1646-43FC-9457-30739639EA30}"/>
    <dgm:cxn modelId="{13A19E5D-40BE-4A79-9679-8374BFD45AB7}" type="presOf" srcId="{8AF85A53-3643-460B-B533-88511D762ABE}" destId="{88D382BB-17CB-4751-BD6A-CB78AE606AB1}" srcOrd="0" destOrd="0" presId="urn:microsoft.com/office/officeart/2005/8/layout/chevron2"/>
    <dgm:cxn modelId="{ECC95521-400E-42E5-9A25-00FAF6DACB10}" type="presOf" srcId="{5A154F3D-C7E2-4AF1-B929-E6BEB2384913}" destId="{D2772C9C-8D77-4B86-B4C4-B416146F9A8F}" srcOrd="0" destOrd="0" presId="urn:microsoft.com/office/officeart/2005/8/layout/chevron2"/>
    <dgm:cxn modelId="{01A3C3EB-5733-42BC-8A73-9299529F8FE1}" srcId="{758D3199-4AF8-4851-A0DF-D700171061CB}" destId="{25C8CC36-6669-45C3-B22B-DB64221B98B7}" srcOrd="7" destOrd="0" parTransId="{BC2DA55E-A849-44C1-BBE8-4CF3AD09C9B1}" sibTransId="{5BAC5C9F-3694-4873-9F45-380B07B2A5CC}"/>
    <dgm:cxn modelId="{219189E2-48BC-451D-A906-E1AECACBFF01}" type="presOf" srcId="{9C786FB2-9C9C-4122-870D-D2624A230311}" destId="{028A8784-0650-4551-88A7-F9A62DE7C46A}" srcOrd="0" destOrd="0" presId="urn:microsoft.com/office/officeart/2005/8/layout/chevron2"/>
    <dgm:cxn modelId="{C31660C5-4B60-4829-AE07-080822AAA70A}" type="presOf" srcId="{8819DFE6-8B61-4F20-8723-1DAFA30F3A5D}" destId="{467799C0-AE17-4BBD-8D43-34DB07AC632C}" srcOrd="0" destOrd="0" presId="urn:microsoft.com/office/officeart/2005/8/layout/chevron2"/>
    <dgm:cxn modelId="{7F0252AF-0A16-48E3-8AAE-BD79D0EBCA05}" type="presOf" srcId="{2B250E13-AD97-4F52-9F69-5103A907A035}" destId="{E365090C-42A7-4149-B1B5-D04362A9C9B3}" srcOrd="0" destOrd="1" presId="urn:microsoft.com/office/officeart/2005/8/layout/chevron2"/>
    <dgm:cxn modelId="{F207930F-0610-48C4-AF71-B728F7D7A147}" type="presOf" srcId="{4ED78E51-107B-400E-AA37-1F8864291202}" destId="{C9AF420D-A70B-4E1A-A485-C16F6245EE4F}" srcOrd="0" destOrd="0" presId="urn:microsoft.com/office/officeart/2005/8/layout/chevron2"/>
    <dgm:cxn modelId="{A623723B-B976-4907-974A-F6C67CBBF361}" type="presOf" srcId="{4C071DDB-C756-474B-8865-A91DBC8D758B}" destId="{EBB266EF-EC58-4186-8203-BB09DDE36DC2}" srcOrd="0" destOrd="0" presId="urn:microsoft.com/office/officeart/2005/8/layout/chevron2"/>
    <dgm:cxn modelId="{F96FF5D2-77CA-44D6-9463-67A708F7E345}" type="presOf" srcId="{25C8CC36-6669-45C3-B22B-DB64221B98B7}" destId="{A0E97B84-BEA3-49EF-B4B5-1C04C4808474}" srcOrd="0" destOrd="0" presId="urn:microsoft.com/office/officeart/2005/8/layout/chevron2"/>
    <dgm:cxn modelId="{C4FDB189-FC4B-4C94-A4A9-613A08ECF809}" srcId="{5A154F3D-C7E2-4AF1-B929-E6BEB2384913}" destId="{8B777BC8-2537-4349-A4B1-0E47C5C321E7}" srcOrd="0" destOrd="0" parTransId="{6E121EA4-DE59-4266-8B84-994BAE20C651}" sibTransId="{E1924A6A-8541-4975-955D-BD53C5777302}"/>
    <dgm:cxn modelId="{B76B6722-20DF-416D-AA5D-1664AAA82170}" srcId="{66867A68-BA75-46CC-8ACF-27DA88F8EB47}" destId="{8819DFE6-8B61-4F20-8723-1DAFA30F3A5D}" srcOrd="0" destOrd="0" parTransId="{58377D19-A8E9-4100-9FE5-8CAE5F540411}" sibTransId="{FDD68D9E-96A9-44B0-9CD7-EB03AF611158}"/>
    <dgm:cxn modelId="{2A1C1BD8-61C2-4D94-94A6-5DEC11B7E445}" type="presOf" srcId="{8B777BC8-2537-4349-A4B1-0E47C5C321E7}" destId="{AEA68D44-EDA1-499A-8FB0-3716E272154E}" srcOrd="0" destOrd="0" presId="urn:microsoft.com/office/officeart/2005/8/layout/chevron2"/>
    <dgm:cxn modelId="{6B214833-C2C5-4B9A-9D54-90273A71C72C}" type="presOf" srcId="{0F8DE883-FA38-4C3B-A2FE-E84C2AF6BB54}" destId="{1009E6F0-B54C-49DE-B2E3-FD3753DD31BC}" srcOrd="0" destOrd="0" presId="urn:microsoft.com/office/officeart/2005/8/layout/chevron2"/>
    <dgm:cxn modelId="{B4A61018-F8CB-44A5-9CDE-06D18777B8A4}" srcId="{4ED78E51-107B-400E-AA37-1F8864291202}" destId="{B1DA29C1-4E2F-4713-BF68-417BA80F11E6}" srcOrd="0" destOrd="0" parTransId="{C6A9685B-E468-4024-B844-CB195978D7A4}" sibTransId="{E68E7EEE-EDDA-4EAC-BAD0-91AF80B60A33}"/>
    <dgm:cxn modelId="{0B6609C5-978F-432C-8800-64BF6669F929}" type="presOf" srcId="{B1DA29C1-4E2F-4713-BF68-417BA80F11E6}" destId="{F7723ED4-73A5-4B64-A1F9-16B62AC6958D}" srcOrd="0" destOrd="0" presId="urn:microsoft.com/office/officeart/2005/8/layout/chevron2"/>
    <dgm:cxn modelId="{54AD2918-4D77-47B8-B6F0-FBE90681C721}" type="presOf" srcId="{625832B7-9437-4D3B-88EC-A65222335EDF}" destId="{E365090C-42A7-4149-B1B5-D04362A9C9B3}" srcOrd="0" destOrd="2" presId="urn:microsoft.com/office/officeart/2005/8/layout/chevron2"/>
    <dgm:cxn modelId="{4D8887C8-1D14-4A09-8FDF-2C6A7F3C2F37}" srcId="{9C786FB2-9C9C-4122-870D-D2624A230311}" destId="{0F8DE883-FA38-4C3B-A2FE-E84C2AF6BB54}" srcOrd="0" destOrd="0" parTransId="{ED44B529-E6F1-4269-AFB0-AB829A5A0F48}" sibTransId="{85CAC657-E4FC-4128-83C7-43125C2F6465}"/>
    <dgm:cxn modelId="{BF8857B6-5F95-49EF-92DA-3DC2C770A3AD}" type="presOf" srcId="{7B38977C-C3FB-4B3F-8D83-68969B72F224}" destId="{E365090C-42A7-4149-B1B5-D04362A9C9B3}" srcOrd="0" destOrd="0" presId="urn:microsoft.com/office/officeart/2005/8/layout/chevron2"/>
    <dgm:cxn modelId="{7487FE25-AACC-42C0-9D19-ED305FC320BD}" srcId="{74DF9AEC-E94A-4D4E-BEF3-CC662B8D1CE9}" destId="{4C071DDB-C756-474B-8865-A91DBC8D758B}" srcOrd="0" destOrd="0" parTransId="{A30F60E3-B79D-477B-BE97-0D601573C1F3}" sibTransId="{3DFE0412-B5A9-4A87-8711-7660842E1CFA}"/>
    <dgm:cxn modelId="{1DBA347E-FCB1-4262-9C8A-313881ECE601}" type="presOf" srcId="{E7B4DC6C-7135-403A-8CF5-BAE72340FD42}" destId="{C6FF85FE-B760-42B6-AA59-15A3FD729330}" srcOrd="0" destOrd="0" presId="urn:microsoft.com/office/officeart/2005/8/layout/chevron2"/>
    <dgm:cxn modelId="{37A0E611-6669-426E-9090-5B65D872E01F}" srcId="{25C8CC36-6669-45C3-B22B-DB64221B98B7}" destId="{7B38977C-C3FB-4B3F-8D83-68969B72F224}" srcOrd="0" destOrd="0" parTransId="{6A1C1AB9-A59B-421B-A6D0-BCAB4CCF31B3}" sibTransId="{7289275B-575D-4F54-A96A-803D7E0495D7}"/>
    <dgm:cxn modelId="{9D9224E9-AA8C-486A-99E3-FB4310F4BDB8}" srcId="{758D3199-4AF8-4851-A0DF-D700171061CB}" destId="{8AF85A53-3643-460B-B533-88511D762ABE}" srcOrd="3" destOrd="0" parTransId="{529ACBFA-1BA2-47A2-A3B4-EF6D8EF53661}" sibTransId="{08DE6224-4297-45B5-AC04-ACF14F6362E9}"/>
    <dgm:cxn modelId="{9ADE81D4-5450-4714-8BDD-73B5179705FC}" type="presParOf" srcId="{186E459B-48E8-4DE4-9FD3-16E14E3F0F1B}" destId="{985BC38B-301E-4267-AFB1-65A92ECC1A95}" srcOrd="0" destOrd="0" presId="urn:microsoft.com/office/officeart/2005/8/layout/chevron2"/>
    <dgm:cxn modelId="{CC251B29-73DD-4B28-9A49-5D9CBA354BB8}" type="presParOf" srcId="{985BC38B-301E-4267-AFB1-65A92ECC1A95}" destId="{ED6B69B0-37B9-46CA-8E36-636CAB57A5D5}" srcOrd="0" destOrd="0" presId="urn:microsoft.com/office/officeart/2005/8/layout/chevron2"/>
    <dgm:cxn modelId="{3A62BFBB-278E-406E-AD4E-5D62C1B9208A}" type="presParOf" srcId="{985BC38B-301E-4267-AFB1-65A92ECC1A95}" destId="{467799C0-AE17-4BBD-8D43-34DB07AC632C}" srcOrd="1" destOrd="0" presId="urn:microsoft.com/office/officeart/2005/8/layout/chevron2"/>
    <dgm:cxn modelId="{D50EE759-1ECA-48B6-AA74-C31220F55058}" type="presParOf" srcId="{186E459B-48E8-4DE4-9FD3-16E14E3F0F1B}" destId="{210BF6C4-236C-41FC-9A68-20FB27C9CE38}" srcOrd="1" destOrd="0" presId="urn:microsoft.com/office/officeart/2005/8/layout/chevron2"/>
    <dgm:cxn modelId="{6B0C19EF-F511-47D6-AF46-CF9533B84282}" type="presParOf" srcId="{186E459B-48E8-4DE4-9FD3-16E14E3F0F1B}" destId="{420A1106-8DFA-4958-B5FC-81B1E527F12A}" srcOrd="2" destOrd="0" presId="urn:microsoft.com/office/officeart/2005/8/layout/chevron2"/>
    <dgm:cxn modelId="{32EF4585-0007-4757-984A-1F7BE6C37777}" type="presParOf" srcId="{420A1106-8DFA-4958-B5FC-81B1E527F12A}" destId="{028A8784-0650-4551-88A7-F9A62DE7C46A}" srcOrd="0" destOrd="0" presId="urn:microsoft.com/office/officeart/2005/8/layout/chevron2"/>
    <dgm:cxn modelId="{658189DD-5E48-4462-8969-FAECC6BBAD1E}" type="presParOf" srcId="{420A1106-8DFA-4958-B5FC-81B1E527F12A}" destId="{1009E6F0-B54C-49DE-B2E3-FD3753DD31BC}" srcOrd="1" destOrd="0" presId="urn:microsoft.com/office/officeart/2005/8/layout/chevron2"/>
    <dgm:cxn modelId="{858B0153-36B5-4ED8-89CF-F201276551D2}" type="presParOf" srcId="{186E459B-48E8-4DE4-9FD3-16E14E3F0F1B}" destId="{C26D5823-3421-4A0C-8159-7FF7B4AA6728}" srcOrd="3" destOrd="0" presId="urn:microsoft.com/office/officeart/2005/8/layout/chevron2"/>
    <dgm:cxn modelId="{3BE22D14-DC5C-4DAB-8F99-9BA5A33A2CEB}" type="presParOf" srcId="{186E459B-48E8-4DE4-9FD3-16E14E3F0F1B}" destId="{3361F79D-EAE7-4519-8952-7F83465BE029}" srcOrd="4" destOrd="0" presId="urn:microsoft.com/office/officeart/2005/8/layout/chevron2"/>
    <dgm:cxn modelId="{D300B539-D937-4E94-8E98-9CEBD455C35F}" type="presParOf" srcId="{3361F79D-EAE7-4519-8952-7F83465BE029}" destId="{C9AF420D-A70B-4E1A-A485-C16F6245EE4F}" srcOrd="0" destOrd="0" presId="urn:microsoft.com/office/officeart/2005/8/layout/chevron2"/>
    <dgm:cxn modelId="{A9707674-AE97-4C1C-B5AA-990A5FAA15ED}" type="presParOf" srcId="{3361F79D-EAE7-4519-8952-7F83465BE029}" destId="{F7723ED4-73A5-4B64-A1F9-16B62AC6958D}" srcOrd="1" destOrd="0" presId="urn:microsoft.com/office/officeart/2005/8/layout/chevron2"/>
    <dgm:cxn modelId="{C1E6760B-2C05-44C4-9817-18DEAF0FB28B}" type="presParOf" srcId="{186E459B-48E8-4DE4-9FD3-16E14E3F0F1B}" destId="{EA57B690-65D7-42A9-8E89-4EF87A379F1C}" srcOrd="5" destOrd="0" presId="urn:microsoft.com/office/officeart/2005/8/layout/chevron2"/>
    <dgm:cxn modelId="{2C0F78A8-93FB-4868-862A-AE20C025522A}" type="presParOf" srcId="{186E459B-48E8-4DE4-9FD3-16E14E3F0F1B}" destId="{E09370BC-FB8A-4CFB-A231-9C93E462C619}" srcOrd="6" destOrd="0" presId="urn:microsoft.com/office/officeart/2005/8/layout/chevron2"/>
    <dgm:cxn modelId="{A0A37ED9-FA53-499A-8861-B345F0B9B8BD}" type="presParOf" srcId="{E09370BC-FB8A-4CFB-A231-9C93E462C619}" destId="{88D382BB-17CB-4751-BD6A-CB78AE606AB1}" srcOrd="0" destOrd="0" presId="urn:microsoft.com/office/officeart/2005/8/layout/chevron2"/>
    <dgm:cxn modelId="{63426C5F-E9FB-4E95-AAF1-ED01ED1C5D7C}" type="presParOf" srcId="{E09370BC-FB8A-4CFB-A231-9C93E462C619}" destId="{87B29D74-9783-4E96-9839-68B267AD4C62}" srcOrd="1" destOrd="0" presId="urn:microsoft.com/office/officeart/2005/8/layout/chevron2"/>
    <dgm:cxn modelId="{3245F576-F33D-4E49-8F82-85EB5D298ECA}" type="presParOf" srcId="{186E459B-48E8-4DE4-9FD3-16E14E3F0F1B}" destId="{4D4E34C1-0542-49FB-A237-88415091E692}" srcOrd="7" destOrd="0" presId="urn:microsoft.com/office/officeart/2005/8/layout/chevron2"/>
    <dgm:cxn modelId="{A5107DFD-697E-40ED-A72D-7DDCFDDB1DA0}" type="presParOf" srcId="{186E459B-48E8-4DE4-9FD3-16E14E3F0F1B}" destId="{1FDACB8A-B714-4955-B50C-4A3FE404E58D}" srcOrd="8" destOrd="0" presId="urn:microsoft.com/office/officeart/2005/8/layout/chevron2"/>
    <dgm:cxn modelId="{F9E068E0-F40A-4348-B716-7117E5C3AF5C}" type="presParOf" srcId="{1FDACB8A-B714-4955-B50C-4A3FE404E58D}" destId="{EA86D958-2212-4137-9BC8-40CF66B7A3C9}" srcOrd="0" destOrd="0" presId="urn:microsoft.com/office/officeart/2005/8/layout/chevron2"/>
    <dgm:cxn modelId="{B8034948-26FB-48A6-B761-8949CE310B5B}" type="presParOf" srcId="{1FDACB8A-B714-4955-B50C-4A3FE404E58D}" destId="{EBB266EF-EC58-4186-8203-BB09DDE36DC2}" srcOrd="1" destOrd="0" presId="urn:microsoft.com/office/officeart/2005/8/layout/chevron2"/>
    <dgm:cxn modelId="{D8631A9C-4199-4C2D-809E-F7AB5FF09477}" type="presParOf" srcId="{186E459B-48E8-4DE4-9FD3-16E14E3F0F1B}" destId="{E8A63D7C-B616-4E8A-AD31-7750D8C9A612}" srcOrd="9" destOrd="0" presId="urn:microsoft.com/office/officeart/2005/8/layout/chevron2"/>
    <dgm:cxn modelId="{2F1D0EE5-DD5B-4F21-9EA0-31F11C9D5FE0}" type="presParOf" srcId="{186E459B-48E8-4DE4-9FD3-16E14E3F0F1B}" destId="{2A24A9AD-9135-4F57-9C31-DB5729B14A6F}" srcOrd="10" destOrd="0" presId="urn:microsoft.com/office/officeart/2005/8/layout/chevron2"/>
    <dgm:cxn modelId="{F5720475-3BEE-415A-8EED-E3AD4DC9B846}" type="presParOf" srcId="{2A24A9AD-9135-4F57-9C31-DB5729B14A6F}" destId="{C6FF85FE-B760-42B6-AA59-15A3FD729330}" srcOrd="0" destOrd="0" presId="urn:microsoft.com/office/officeart/2005/8/layout/chevron2"/>
    <dgm:cxn modelId="{7ADB3EFF-4AD2-482C-89E6-D534CC3B845D}" type="presParOf" srcId="{2A24A9AD-9135-4F57-9C31-DB5729B14A6F}" destId="{A39F5846-0752-4F95-8123-5D3C6C9AA948}" srcOrd="1" destOrd="0" presId="urn:microsoft.com/office/officeart/2005/8/layout/chevron2"/>
    <dgm:cxn modelId="{3FB9A08F-2868-4C31-9E10-E82B2643988C}" type="presParOf" srcId="{186E459B-48E8-4DE4-9FD3-16E14E3F0F1B}" destId="{624FD048-F101-4CAB-8FED-394864906F0D}" srcOrd="11" destOrd="0" presId="urn:microsoft.com/office/officeart/2005/8/layout/chevron2"/>
    <dgm:cxn modelId="{15F9CEC3-33F1-4929-815A-391D199AD9AE}" type="presParOf" srcId="{186E459B-48E8-4DE4-9FD3-16E14E3F0F1B}" destId="{0AA34072-F89F-4326-8168-3C9C032DBBDA}" srcOrd="12" destOrd="0" presId="urn:microsoft.com/office/officeart/2005/8/layout/chevron2"/>
    <dgm:cxn modelId="{CB7AED91-C1E3-4196-AFBB-F712A0E3BA78}" type="presParOf" srcId="{0AA34072-F89F-4326-8168-3C9C032DBBDA}" destId="{D2772C9C-8D77-4B86-B4C4-B416146F9A8F}" srcOrd="0" destOrd="0" presId="urn:microsoft.com/office/officeart/2005/8/layout/chevron2"/>
    <dgm:cxn modelId="{75C6E2C2-9773-4ACA-8883-3ADD2AB688BE}" type="presParOf" srcId="{0AA34072-F89F-4326-8168-3C9C032DBBDA}" destId="{AEA68D44-EDA1-499A-8FB0-3716E272154E}" srcOrd="1" destOrd="0" presId="urn:microsoft.com/office/officeart/2005/8/layout/chevron2"/>
    <dgm:cxn modelId="{C90E54D2-AD25-49BB-8BDF-F4D1430B9853}" type="presParOf" srcId="{186E459B-48E8-4DE4-9FD3-16E14E3F0F1B}" destId="{A3F8A8A9-58C8-4AD1-828D-211AC9EEAF93}" srcOrd="13" destOrd="0" presId="urn:microsoft.com/office/officeart/2005/8/layout/chevron2"/>
    <dgm:cxn modelId="{AF99137B-ED0C-452E-92C1-696943CDC48D}" type="presParOf" srcId="{186E459B-48E8-4DE4-9FD3-16E14E3F0F1B}" destId="{E8588C27-97E8-4226-A1F0-E98E83797617}" srcOrd="14" destOrd="0" presId="urn:microsoft.com/office/officeart/2005/8/layout/chevron2"/>
    <dgm:cxn modelId="{55C30A45-93C3-4802-A3B0-630514844944}" type="presParOf" srcId="{E8588C27-97E8-4226-A1F0-E98E83797617}" destId="{A0E97B84-BEA3-49EF-B4B5-1C04C4808474}" srcOrd="0" destOrd="0" presId="urn:microsoft.com/office/officeart/2005/8/layout/chevron2"/>
    <dgm:cxn modelId="{D7E8B21A-6C85-4315-AB67-8E77F213704F}" type="presParOf" srcId="{E8588C27-97E8-4226-A1F0-E98E83797617}" destId="{E365090C-42A7-4149-B1B5-D04362A9C9B3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247DC4-253F-4E87-8CD2-5FD6C0C0B654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113770DE-D2FF-42C0-8EA0-1FDC1351F3D0}">
      <dgm:prSet phldrT="[Text]"/>
      <dgm:spPr/>
      <dgm:t>
        <a:bodyPr/>
        <a:lstStyle/>
        <a:p>
          <a:r>
            <a:rPr lang="ar-SA" dirty="0" smtClean="0"/>
            <a:t>الأطفال:</a:t>
          </a:r>
          <a:endParaRPr lang="en-US" dirty="0" smtClean="0"/>
        </a:p>
        <a:p>
          <a:pPr rtl="1"/>
          <a:r>
            <a:rPr lang="ar-SA" dirty="0" smtClean="0"/>
            <a:t>انيميا 1% في البطن ، امساك ، تخلف عقلي ، ضعف العضلات , عدم القدرة على التركيز , غيبوبة.</a:t>
          </a:r>
          <a:endParaRPr lang="en-US" dirty="0"/>
        </a:p>
      </dgm:t>
    </dgm:pt>
    <dgm:pt modelId="{36F6434D-304D-438A-89B9-F927A30E759B}" type="parTrans" cxnId="{C39F8F64-2196-4D17-A738-DEBC31770833}">
      <dgm:prSet/>
      <dgm:spPr/>
      <dgm:t>
        <a:bodyPr/>
        <a:lstStyle/>
        <a:p>
          <a:endParaRPr lang="en-US"/>
        </a:p>
      </dgm:t>
    </dgm:pt>
    <dgm:pt modelId="{F98B4262-A485-4255-8F6F-F63068489E4F}" type="sibTrans" cxnId="{C39F8F64-2196-4D17-A738-DEBC31770833}">
      <dgm:prSet/>
      <dgm:spPr/>
      <dgm:t>
        <a:bodyPr/>
        <a:lstStyle/>
        <a:p>
          <a:endParaRPr lang="en-US"/>
        </a:p>
      </dgm:t>
    </dgm:pt>
    <dgm:pt modelId="{5519FAE2-6C02-482A-8F2D-FFD76140183C}">
      <dgm:prSet phldrT="[Text]"/>
      <dgm:spPr/>
      <dgm:t>
        <a:bodyPr/>
        <a:lstStyle/>
        <a:p>
          <a:r>
            <a:rPr lang="ar-SA" dirty="0" smtClean="0"/>
            <a:t>البالغين:</a:t>
          </a:r>
          <a:endParaRPr lang="en-US" dirty="0" smtClean="0"/>
        </a:p>
        <a:p>
          <a:r>
            <a:rPr lang="ar-SA" dirty="0" smtClean="0"/>
            <a:t>صداع , فقدان شهية ,مغص , الآم عامة , تعب, فقر دم , التهاب عصبي وشلل جزئي.</a:t>
          </a:r>
          <a:endParaRPr lang="en-US" dirty="0"/>
        </a:p>
      </dgm:t>
    </dgm:pt>
    <dgm:pt modelId="{6542BADA-FD2F-486A-AF18-BF11ED6448FB}" type="parTrans" cxnId="{91B4C398-8B61-49F0-BFF7-2F7989F39BBC}">
      <dgm:prSet/>
      <dgm:spPr/>
      <dgm:t>
        <a:bodyPr/>
        <a:lstStyle/>
        <a:p>
          <a:endParaRPr lang="en-US"/>
        </a:p>
      </dgm:t>
    </dgm:pt>
    <dgm:pt modelId="{13115DEE-8F02-46DE-B0DC-8C06D1213A86}" type="sibTrans" cxnId="{91B4C398-8B61-49F0-BFF7-2F7989F39BBC}">
      <dgm:prSet/>
      <dgm:spPr/>
      <dgm:t>
        <a:bodyPr/>
        <a:lstStyle/>
        <a:p>
          <a:endParaRPr lang="en-US"/>
        </a:p>
      </dgm:t>
    </dgm:pt>
    <dgm:pt modelId="{01AC483C-A419-4614-A60C-F06D80E182B8}">
      <dgm:prSet phldrT="[Text]"/>
      <dgm:spPr/>
      <dgm:t>
        <a:bodyPr/>
        <a:lstStyle/>
        <a:p>
          <a:r>
            <a:rPr lang="ar-SA" dirty="0" smtClean="0"/>
            <a:t>النساء الحوامل:</a:t>
          </a:r>
          <a:endParaRPr lang="en-US" dirty="0" smtClean="0"/>
        </a:p>
        <a:p>
          <a:pPr rtl="1"/>
          <a:r>
            <a:rPr lang="ar-SA" dirty="0" smtClean="0"/>
            <a:t>اجهاض , ولادة جنين ميت, الاختلال الوظيفي الكلوي.</a:t>
          </a:r>
          <a:endParaRPr lang="en-US" dirty="0"/>
        </a:p>
      </dgm:t>
    </dgm:pt>
    <dgm:pt modelId="{C81B823B-1FD6-4518-8D04-B82377FAF0D8}" type="parTrans" cxnId="{D3E05931-72EF-4B3C-8363-6A501385F3A0}">
      <dgm:prSet/>
      <dgm:spPr/>
      <dgm:t>
        <a:bodyPr/>
        <a:lstStyle/>
        <a:p>
          <a:endParaRPr lang="en-US"/>
        </a:p>
      </dgm:t>
    </dgm:pt>
    <dgm:pt modelId="{9AD5B2A7-C187-42BA-904F-35F397DEE395}" type="sibTrans" cxnId="{D3E05931-72EF-4B3C-8363-6A501385F3A0}">
      <dgm:prSet/>
      <dgm:spPr/>
      <dgm:t>
        <a:bodyPr/>
        <a:lstStyle/>
        <a:p>
          <a:endParaRPr lang="en-US"/>
        </a:p>
      </dgm:t>
    </dgm:pt>
    <dgm:pt modelId="{9803C403-1C5E-4611-B306-41192230970D}" type="pres">
      <dgm:prSet presAssocID="{33247DC4-253F-4E87-8CD2-5FD6C0C0B654}" presName="Name0" presStyleCnt="0">
        <dgm:presLayoutVars>
          <dgm:dir/>
          <dgm:resizeHandles val="exact"/>
        </dgm:presLayoutVars>
      </dgm:prSet>
      <dgm:spPr/>
    </dgm:pt>
    <dgm:pt modelId="{85CDABA7-C2B9-4125-830E-323C51165D89}" type="pres">
      <dgm:prSet presAssocID="{33247DC4-253F-4E87-8CD2-5FD6C0C0B654}" presName="bkgdShp" presStyleLbl="alignAccFollowNode1" presStyleIdx="0" presStyleCnt="1"/>
      <dgm:spPr/>
    </dgm:pt>
    <dgm:pt modelId="{ABD80CBD-4E07-4235-AEB3-F9CFB52C1A72}" type="pres">
      <dgm:prSet presAssocID="{33247DC4-253F-4E87-8CD2-5FD6C0C0B654}" presName="linComp" presStyleCnt="0"/>
      <dgm:spPr/>
    </dgm:pt>
    <dgm:pt modelId="{C84A7BF3-C159-4DAB-8000-FBC2DC4570A5}" type="pres">
      <dgm:prSet presAssocID="{113770DE-D2FF-42C0-8EA0-1FDC1351F3D0}" presName="compNode" presStyleCnt="0"/>
      <dgm:spPr/>
    </dgm:pt>
    <dgm:pt modelId="{301328F1-1E72-4D8A-8B31-A95F05E03E8F}" type="pres">
      <dgm:prSet presAssocID="{113770DE-D2FF-42C0-8EA0-1FDC1351F3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6A7B1-A640-43D4-8395-7287F9249D51}" type="pres">
      <dgm:prSet presAssocID="{113770DE-D2FF-42C0-8EA0-1FDC1351F3D0}" presName="invisiNode" presStyleLbl="node1" presStyleIdx="0" presStyleCnt="3"/>
      <dgm:spPr/>
    </dgm:pt>
    <dgm:pt modelId="{73CEC02E-A45B-4C63-97E0-488B534D28C0}" type="pres">
      <dgm:prSet presAssocID="{113770DE-D2FF-42C0-8EA0-1FDC1351F3D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05A7CF-3DA9-4B6B-9E92-409DC9436412}" type="pres">
      <dgm:prSet presAssocID="{F98B4262-A485-4255-8F6F-F63068489E4F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2F5E2B24-EF65-4FC1-9EAD-F7B9A1247F2E}" type="pres">
      <dgm:prSet presAssocID="{5519FAE2-6C02-482A-8F2D-FFD76140183C}" presName="compNode" presStyleCnt="0"/>
      <dgm:spPr/>
    </dgm:pt>
    <dgm:pt modelId="{33CD85C7-F01D-44AE-B03B-FAF087EDE752}" type="pres">
      <dgm:prSet presAssocID="{5519FAE2-6C02-482A-8F2D-FFD7614018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6856E-99DC-4631-92FE-BF2BFC3E410D}" type="pres">
      <dgm:prSet presAssocID="{5519FAE2-6C02-482A-8F2D-FFD76140183C}" presName="invisiNode" presStyleLbl="node1" presStyleIdx="1" presStyleCnt="3"/>
      <dgm:spPr/>
    </dgm:pt>
    <dgm:pt modelId="{D9546EB0-1A48-4778-9390-0BE48C919C70}" type="pres">
      <dgm:prSet presAssocID="{5519FAE2-6C02-482A-8F2D-FFD76140183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21C4FE-43AA-4417-9149-D157FDC3381C}" type="pres">
      <dgm:prSet presAssocID="{13115DEE-8F02-46DE-B0DC-8C06D1213A86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C085B699-C26D-4A81-AB99-C9EB8A1D4B2D}" type="pres">
      <dgm:prSet presAssocID="{01AC483C-A419-4614-A60C-F06D80E182B8}" presName="compNode" presStyleCnt="0"/>
      <dgm:spPr/>
    </dgm:pt>
    <dgm:pt modelId="{489CD2CA-6890-4F1D-9C86-2274D2E0AC22}" type="pres">
      <dgm:prSet presAssocID="{01AC483C-A419-4614-A60C-F06D80E182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41D84-4FCE-422D-99E8-B2B9E8A347FD}" type="pres">
      <dgm:prSet presAssocID="{01AC483C-A419-4614-A60C-F06D80E182B8}" presName="invisiNode" presStyleLbl="node1" presStyleIdx="2" presStyleCnt="3"/>
      <dgm:spPr/>
    </dgm:pt>
    <dgm:pt modelId="{C2FE018A-BDBD-41A2-8ECD-F35CCE71C947}" type="pres">
      <dgm:prSet presAssocID="{01AC483C-A419-4614-A60C-F06D80E182B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3E05931-72EF-4B3C-8363-6A501385F3A0}" srcId="{33247DC4-253F-4E87-8CD2-5FD6C0C0B654}" destId="{01AC483C-A419-4614-A60C-F06D80E182B8}" srcOrd="2" destOrd="0" parTransId="{C81B823B-1FD6-4518-8D04-B82377FAF0D8}" sibTransId="{9AD5B2A7-C187-42BA-904F-35F397DEE395}"/>
    <dgm:cxn modelId="{FC566C52-243A-4BB6-ADA5-C1AC8C9EAF54}" type="presOf" srcId="{13115DEE-8F02-46DE-B0DC-8C06D1213A86}" destId="{7321C4FE-43AA-4417-9149-D157FDC3381C}" srcOrd="0" destOrd="0" presId="urn:microsoft.com/office/officeart/2005/8/layout/pList2"/>
    <dgm:cxn modelId="{C39F8F64-2196-4D17-A738-DEBC31770833}" srcId="{33247DC4-253F-4E87-8CD2-5FD6C0C0B654}" destId="{113770DE-D2FF-42C0-8EA0-1FDC1351F3D0}" srcOrd="0" destOrd="0" parTransId="{36F6434D-304D-438A-89B9-F927A30E759B}" sibTransId="{F98B4262-A485-4255-8F6F-F63068489E4F}"/>
    <dgm:cxn modelId="{F17DA2A9-0E74-471C-8D99-34C692F7F8AA}" type="presOf" srcId="{F98B4262-A485-4255-8F6F-F63068489E4F}" destId="{0A05A7CF-3DA9-4B6B-9E92-409DC9436412}" srcOrd="0" destOrd="0" presId="urn:microsoft.com/office/officeart/2005/8/layout/pList2"/>
    <dgm:cxn modelId="{19C30D61-F3BB-4F5B-98D6-E21EDA75EE8D}" type="presOf" srcId="{5519FAE2-6C02-482A-8F2D-FFD76140183C}" destId="{33CD85C7-F01D-44AE-B03B-FAF087EDE752}" srcOrd="0" destOrd="0" presId="urn:microsoft.com/office/officeart/2005/8/layout/pList2"/>
    <dgm:cxn modelId="{FF8A4676-DB8E-4D1C-B2EA-D059B6F5AF30}" type="presOf" srcId="{01AC483C-A419-4614-A60C-F06D80E182B8}" destId="{489CD2CA-6890-4F1D-9C86-2274D2E0AC22}" srcOrd="0" destOrd="0" presId="urn:microsoft.com/office/officeart/2005/8/layout/pList2"/>
    <dgm:cxn modelId="{91B4C398-8B61-49F0-BFF7-2F7989F39BBC}" srcId="{33247DC4-253F-4E87-8CD2-5FD6C0C0B654}" destId="{5519FAE2-6C02-482A-8F2D-FFD76140183C}" srcOrd="1" destOrd="0" parTransId="{6542BADA-FD2F-486A-AF18-BF11ED6448FB}" sibTransId="{13115DEE-8F02-46DE-B0DC-8C06D1213A86}"/>
    <dgm:cxn modelId="{66FC5717-89D5-4571-824E-B1A64B9DC008}" type="presOf" srcId="{33247DC4-253F-4E87-8CD2-5FD6C0C0B654}" destId="{9803C403-1C5E-4611-B306-41192230970D}" srcOrd="0" destOrd="0" presId="urn:microsoft.com/office/officeart/2005/8/layout/pList2"/>
    <dgm:cxn modelId="{02B7BCEF-28DA-40DD-BCF6-6D03DE68FEF8}" type="presOf" srcId="{113770DE-D2FF-42C0-8EA0-1FDC1351F3D0}" destId="{301328F1-1E72-4D8A-8B31-A95F05E03E8F}" srcOrd="0" destOrd="0" presId="urn:microsoft.com/office/officeart/2005/8/layout/pList2"/>
    <dgm:cxn modelId="{3DB83213-3A16-43B3-B827-604D1D90D655}" type="presParOf" srcId="{9803C403-1C5E-4611-B306-41192230970D}" destId="{85CDABA7-C2B9-4125-830E-323C51165D89}" srcOrd="0" destOrd="0" presId="urn:microsoft.com/office/officeart/2005/8/layout/pList2"/>
    <dgm:cxn modelId="{18CFDAE3-F746-4D6D-B476-E2F8D6B11225}" type="presParOf" srcId="{9803C403-1C5E-4611-B306-41192230970D}" destId="{ABD80CBD-4E07-4235-AEB3-F9CFB52C1A72}" srcOrd="1" destOrd="0" presId="urn:microsoft.com/office/officeart/2005/8/layout/pList2"/>
    <dgm:cxn modelId="{7C3CBEB5-6B67-4760-ADD0-C66A25F74FAE}" type="presParOf" srcId="{ABD80CBD-4E07-4235-AEB3-F9CFB52C1A72}" destId="{C84A7BF3-C159-4DAB-8000-FBC2DC4570A5}" srcOrd="0" destOrd="0" presId="urn:microsoft.com/office/officeart/2005/8/layout/pList2"/>
    <dgm:cxn modelId="{A6DE9D15-ECD9-44B6-BC90-0A2F78F290BF}" type="presParOf" srcId="{C84A7BF3-C159-4DAB-8000-FBC2DC4570A5}" destId="{301328F1-1E72-4D8A-8B31-A95F05E03E8F}" srcOrd="0" destOrd="0" presId="urn:microsoft.com/office/officeart/2005/8/layout/pList2"/>
    <dgm:cxn modelId="{85C1FC6E-EF33-4110-80CF-9141069A826D}" type="presParOf" srcId="{C84A7BF3-C159-4DAB-8000-FBC2DC4570A5}" destId="{47E6A7B1-A640-43D4-8395-7287F9249D51}" srcOrd="1" destOrd="0" presId="urn:microsoft.com/office/officeart/2005/8/layout/pList2"/>
    <dgm:cxn modelId="{F012EE24-D806-4B33-BF06-224FA2DCCCDE}" type="presParOf" srcId="{C84A7BF3-C159-4DAB-8000-FBC2DC4570A5}" destId="{73CEC02E-A45B-4C63-97E0-488B534D28C0}" srcOrd="2" destOrd="0" presId="urn:microsoft.com/office/officeart/2005/8/layout/pList2"/>
    <dgm:cxn modelId="{4619E4E8-B931-4687-80F3-B0AE023749AF}" type="presParOf" srcId="{ABD80CBD-4E07-4235-AEB3-F9CFB52C1A72}" destId="{0A05A7CF-3DA9-4B6B-9E92-409DC9436412}" srcOrd="1" destOrd="0" presId="urn:microsoft.com/office/officeart/2005/8/layout/pList2"/>
    <dgm:cxn modelId="{2E38AB2E-366C-41B1-B751-80E8D3F35FB5}" type="presParOf" srcId="{ABD80CBD-4E07-4235-AEB3-F9CFB52C1A72}" destId="{2F5E2B24-EF65-4FC1-9EAD-F7B9A1247F2E}" srcOrd="2" destOrd="0" presId="urn:microsoft.com/office/officeart/2005/8/layout/pList2"/>
    <dgm:cxn modelId="{685BA81E-3730-4D62-BA4E-CECCEE43DD68}" type="presParOf" srcId="{2F5E2B24-EF65-4FC1-9EAD-F7B9A1247F2E}" destId="{33CD85C7-F01D-44AE-B03B-FAF087EDE752}" srcOrd="0" destOrd="0" presId="urn:microsoft.com/office/officeart/2005/8/layout/pList2"/>
    <dgm:cxn modelId="{FA0FB802-A9BE-4C3A-948D-E7EFE413A82A}" type="presParOf" srcId="{2F5E2B24-EF65-4FC1-9EAD-F7B9A1247F2E}" destId="{4006856E-99DC-4631-92FE-BF2BFC3E410D}" srcOrd="1" destOrd="0" presId="urn:microsoft.com/office/officeart/2005/8/layout/pList2"/>
    <dgm:cxn modelId="{44959A74-4D37-446E-B9DC-A59D10FE85EF}" type="presParOf" srcId="{2F5E2B24-EF65-4FC1-9EAD-F7B9A1247F2E}" destId="{D9546EB0-1A48-4778-9390-0BE48C919C70}" srcOrd="2" destOrd="0" presId="urn:microsoft.com/office/officeart/2005/8/layout/pList2"/>
    <dgm:cxn modelId="{B11F7CC2-A8AF-4E37-95B5-D189E8C6E6C7}" type="presParOf" srcId="{ABD80CBD-4E07-4235-AEB3-F9CFB52C1A72}" destId="{7321C4FE-43AA-4417-9149-D157FDC3381C}" srcOrd="3" destOrd="0" presId="urn:microsoft.com/office/officeart/2005/8/layout/pList2"/>
    <dgm:cxn modelId="{7E5A2712-5113-4CA5-A7D3-984AC6DEB353}" type="presParOf" srcId="{ABD80CBD-4E07-4235-AEB3-F9CFB52C1A72}" destId="{C085B699-C26D-4A81-AB99-C9EB8A1D4B2D}" srcOrd="4" destOrd="0" presId="urn:microsoft.com/office/officeart/2005/8/layout/pList2"/>
    <dgm:cxn modelId="{F912281D-59C4-49C6-A3A6-BB1B55751318}" type="presParOf" srcId="{C085B699-C26D-4A81-AB99-C9EB8A1D4B2D}" destId="{489CD2CA-6890-4F1D-9C86-2274D2E0AC22}" srcOrd="0" destOrd="0" presId="urn:microsoft.com/office/officeart/2005/8/layout/pList2"/>
    <dgm:cxn modelId="{C780FDC9-75DA-4EC5-BB64-1E7B031B7C7C}" type="presParOf" srcId="{C085B699-C26D-4A81-AB99-C9EB8A1D4B2D}" destId="{24541D84-4FCE-422D-99E8-B2B9E8A347FD}" srcOrd="1" destOrd="0" presId="urn:microsoft.com/office/officeart/2005/8/layout/pList2"/>
    <dgm:cxn modelId="{E5B03530-B022-4D65-B038-607537CD0444}" type="presParOf" srcId="{C085B699-C26D-4A81-AB99-C9EB8A1D4B2D}" destId="{C2FE018A-BDBD-41A2-8ECD-F35CCE71C947}" srcOrd="2" destOrd="0" presId="urn:microsoft.com/office/officeart/2005/8/layout/p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73F6E1-04E8-4A91-BC51-C943F052D8C2}" type="doc">
      <dgm:prSet loTypeId="urn:microsoft.com/office/officeart/2005/8/layout/hierarchy1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F580FFB-9BAC-472D-A93E-28195821E4C0}">
      <dgm:prSet phldrT="[Text]"/>
      <dgm:spPr/>
      <dgm:t>
        <a:bodyPr/>
        <a:lstStyle/>
        <a:p>
          <a:r>
            <a:rPr lang="ar-SA" dirty="0" smtClean="0"/>
            <a:t>الزرنيخ</a:t>
          </a:r>
          <a:endParaRPr lang="en-US" dirty="0"/>
        </a:p>
      </dgm:t>
    </dgm:pt>
    <dgm:pt modelId="{F1ADC761-286F-4D1D-901A-61F4C48D4494}" type="parTrans" cxnId="{213DFB0F-3754-466E-8FB7-2208B1C4C76F}">
      <dgm:prSet/>
      <dgm:spPr/>
      <dgm:t>
        <a:bodyPr/>
        <a:lstStyle/>
        <a:p>
          <a:endParaRPr lang="en-US"/>
        </a:p>
      </dgm:t>
    </dgm:pt>
    <dgm:pt modelId="{7F843920-45E8-4D3B-AB70-1BC075C2D758}" type="sibTrans" cxnId="{213DFB0F-3754-466E-8FB7-2208B1C4C76F}">
      <dgm:prSet/>
      <dgm:spPr/>
      <dgm:t>
        <a:bodyPr/>
        <a:lstStyle/>
        <a:p>
          <a:endParaRPr lang="en-US"/>
        </a:p>
      </dgm:t>
    </dgm:pt>
    <dgm:pt modelId="{CECC1516-7BB3-4C2C-9244-BF5E8D11BD24}">
      <dgm:prSet phldrT="[Text]"/>
      <dgm:spPr/>
      <dgm:t>
        <a:bodyPr/>
        <a:lstStyle/>
        <a:p>
          <a:r>
            <a:rPr lang="ar-SA" dirty="0" smtClean="0"/>
            <a:t>غير عضوي:</a:t>
          </a:r>
        </a:p>
        <a:p>
          <a:r>
            <a:rPr lang="ar-SA" dirty="0" smtClean="0"/>
            <a:t>يوجد في المياه الجوفية</a:t>
          </a:r>
          <a:endParaRPr lang="en-US" dirty="0"/>
        </a:p>
      </dgm:t>
    </dgm:pt>
    <dgm:pt modelId="{1065195E-8759-437F-B23E-AE3D390CCFBF}" type="parTrans" cxnId="{A23241DC-930A-48C0-A035-11A6BB8EDD29}">
      <dgm:prSet/>
      <dgm:spPr/>
      <dgm:t>
        <a:bodyPr/>
        <a:lstStyle/>
        <a:p>
          <a:endParaRPr lang="en-US"/>
        </a:p>
      </dgm:t>
    </dgm:pt>
    <dgm:pt modelId="{73750F79-8D6F-4C71-A4EF-F1C9158593F0}" type="sibTrans" cxnId="{A23241DC-930A-48C0-A035-11A6BB8EDD29}">
      <dgm:prSet/>
      <dgm:spPr/>
      <dgm:t>
        <a:bodyPr/>
        <a:lstStyle/>
        <a:p>
          <a:endParaRPr lang="en-US"/>
        </a:p>
      </dgm:t>
    </dgm:pt>
    <dgm:pt modelId="{F142F3A6-BA42-4A5A-A96B-9ADDAC1A6C17}">
      <dgm:prSet phldrT="[Text]"/>
      <dgm:spPr/>
      <dgm:t>
        <a:bodyPr/>
        <a:lstStyle/>
        <a:p>
          <a:r>
            <a:rPr lang="ar-SA" dirty="0" smtClean="0"/>
            <a:t>عضوي:</a:t>
          </a:r>
        </a:p>
        <a:p>
          <a:r>
            <a:rPr lang="ar-SA" dirty="0" smtClean="0"/>
            <a:t>موجود في الاسماك</a:t>
          </a:r>
          <a:endParaRPr lang="en-US" dirty="0"/>
        </a:p>
      </dgm:t>
    </dgm:pt>
    <dgm:pt modelId="{53A6293F-14F1-4594-956F-0E42571A6FFC}" type="parTrans" cxnId="{CD911444-E9EB-4E3B-A729-D17B2E9F71A9}">
      <dgm:prSet/>
      <dgm:spPr/>
      <dgm:t>
        <a:bodyPr/>
        <a:lstStyle/>
        <a:p>
          <a:endParaRPr lang="en-US"/>
        </a:p>
      </dgm:t>
    </dgm:pt>
    <dgm:pt modelId="{D8C45835-2064-4275-A1FF-A44F0DC7DD8C}" type="sibTrans" cxnId="{CD911444-E9EB-4E3B-A729-D17B2E9F71A9}">
      <dgm:prSet/>
      <dgm:spPr/>
      <dgm:t>
        <a:bodyPr/>
        <a:lstStyle/>
        <a:p>
          <a:endParaRPr lang="en-US"/>
        </a:p>
      </dgm:t>
    </dgm:pt>
    <dgm:pt modelId="{4ACB4497-BE0B-4DAF-A410-1B0DE519F907}" type="pres">
      <dgm:prSet presAssocID="{3073F6E1-04E8-4A91-BC51-C943F052D8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A5C809-EA4D-4D36-97E6-66DCD6EC6373}" type="pres">
      <dgm:prSet presAssocID="{AF580FFB-9BAC-472D-A93E-28195821E4C0}" presName="hierRoot1" presStyleCnt="0"/>
      <dgm:spPr/>
    </dgm:pt>
    <dgm:pt modelId="{F7290761-0355-4453-B497-91D07F2857C5}" type="pres">
      <dgm:prSet presAssocID="{AF580FFB-9BAC-472D-A93E-28195821E4C0}" presName="composite" presStyleCnt="0"/>
      <dgm:spPr/>
    </dgm:pt>
    <dgm:pt modelId="{337E901B-FD1F-405E-BA16-9B3B3ED45843}" type="pres">
      <dgm:prSet presAssocID="{AF580FFB-9BAC-472D-A93E-28195821E4C0}" presName="background" presStyleLbl="node0" presStyleIdx="0" presStyleCnt="1"/>
      <dgm:spPr/>
    </dgm:pt>
    <dgm:pt modelId="{0E5B6583-BC10-4EBB-A3E5-0CEFC697FD9B}" type="pres">
      <dgm:prSet presAssocID="{AF580FFB-9BAC-472D-A93E-28195821E4C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B3355-D762-4A4C-8DB8-9FCC5BDC2817}" type="pres">
      <dgm:prSet presAssocID="{AF580FFB-9BAC-472D-A93E-28195821E4C0}" presName="hierChild2" presStyleCnt="0"/>
      <dgm:spPr/>
    </dgm:pt>
    <dgm:pt modelId="{C4727A73-2C76-4D59-9D33-A6504A022DC8}" type="pres">
      <dgm:prSet presAssocID="{1065195E-8759-437F-B23E-AE3D390CCFB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4FB93E7-EDB6-489D-BAD2-2D8BFA0B87D2}" type="pres">
      <dgm:prSet presAssocID="{CECC1516-7BB3-4C2C-9244-BF5E8D11BD24}" presName="hierRoot2" presStyleCnt="0"/>
      <dgm:spPr/>
    </dgm:pt>
    <dgm:pt modelId="{A9713973-E2EB-4C60-9F8D-E848478BFFC2}" type="pres">
      <dgm:prSet presAssocID="{CECC1516-7BB3-4C2C-9244-BF5E8D11BD24}" presName="composite2" presStyleCnt="0"/>
      <dgm:spPr/>
    </dgm:pt>
    <dgm:pt modelId="{11D2CF75-4312-4CFF-B039-059D8F67A5CA}" type="pres">
      <dgm:prSet presAssocID="{CECC1516-7BB3-4C2C-9244-BF5E8D11BD24}" presName="background2" presStyleLbl="node2" presStyleIdx="0" presStyleCnt="2"/>
      <dgm:spPr/>
    </dgm:pt>
    <dgm:pt modelId="{1E92D325-4340-4FE5-996C-DC0042FCD765}" type="pres">
      <dgm:prSet presAssocID="{CECC1516-7BB3-4C2C-9244-BF5E8D11BD2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EEC4E-9583-465F-989E-F7F4418A9D56}" type="pres">
      <dgm:prSet presAssocID="{CECC1516-7BB3-4C2C-9244-BF5E8D11BD24}" presName="hierChild3" presStyleCnt="0"/>
      <dgm:spPr/>
    </dgm:pt>
    <dgm:pt modelId="{FB68F6A3-D609-49F5-B831-650F20700A9D}" type="pres">
      <dgm:prSet presAssocID="{53A6293F-14F1-4594-956F-0E42571A6FF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450D637-A46E-4166-9863-8017B91CC231}" type="pres">
      <dgm:prSet presAssocID="{F142F3A6-BA42-4A5A-A96B-9ADDAC1A6C17}" presName="hierRoot2" presStyleCnt="0"/>
      <dgm:spPr/>
    </dgm:pt>
    <dgm:pt modelId="{7FFA9817-BAD1-440C-88BC-29D59A450C58}" type="pres">
      <dgm:prSet presAssocID="{F142F3A6-BA42-4A5A-A96B-9ADDAC1A6C17}" presName="composite2" presStyleCnt="0"/>
      <dgm:spPr/>
    </dgm:pt>
    <dgm:pt modelId="{E4890C74-7AD2-4696-9E7E-ADE32C53625A}" type="pres">
      <dgm:prSet presAssocID="{F142F3A6-BA42-4A5A-A96B-9ADDAC1A6C17}" presName="background2" presStyleLbl="node2" presStyleIdx="1" presStyleCnt="2"/>
      <dgm:spPr/>
    </dgm:pt>
    <dgm:pt modelId="{4932A665-2FBE-425E-9383-37EF3B961FEC}" type="pres">
      <dgm:prSet presAssocID="{F142F3A6-BA42-4A5A-A96B-9ADDAC1A6C1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CF0457-ADC8-4049-AF12-97BE92EA2DF0}" type="pres">
      <dgm:prSet presAssocID="{F142F3A6-BA42-4A5A-A96B-9ADDAC1A6C17}" presName="hierChild3" presStyleCnt="0"/>
      <dgm:spPr/>
    </dgm:pt>
  </dgm:ptLst>
  <dgm:cxnLst>
    <dgm:cxn modelId="{213DFB0F-3754-466E-8FB7-2208B1C4C76F}" srcId="{3073F6E1-04E8-4A91-BC51-C943F052D8C2}" destId="{AF580FFB-9BAC-472D-A93E-28195821E4C0}" srcOrd="0" destOrd="0" parTransId="{F1ADC761-286F-4D1D-901A-61F4C48D4494}" sibTransId="{7F843920-45E8-4D3B-AB70-1BC075C2D758}"/>
    <dgm:cxn modelId="{186E6863-F97B-4210-B39E-7FE90BE5E3C2}" type="presOf" srcId="{1065195E-8759-437F-B23E-AE3D390CCFBF}" destId="{C4727A73-2C76-4D59-9D33-A6504A022DC8}" srcOrd="0" destOrd="0" presId="urn:microsoft.com/office/officeart/2005/8/layout/hierarchy1"/>
    <dgm:cxn modelId="{2F27C27E-A576-4161-B0DB-4C2B438E1259}" type="presOf" srcId="{F142F3A6-BA42-4A5A-A96B-9ADDAC1A6C17}" destId="{4932A665-2FBE-425E-9383-37EF3B961FEC}" srcOrd="0" destOrd="0" presId="urn:microsoft.com/office/officeart/2005/8/layout/hierarchy1"/>
    <dgm:cxn modelId="{6E028A4D-B55E-4113-B4DB-56435DF55542}" type="presOf" srcId="{53A6293F-14F1-4594-956F-0E42571A6FFC}" destId="{FB68F6A3-D609-49F5-B831-650F20700A9D}" srcOrd="0" destOrd="0" presId="urn:microsoft.com/office/officeart/2005/8/layout/hierarchy1"/>
    <dgm:cxn modelId="{FFB4B34F-6B25-4546-92E1-04DECD1DF6DE}" type="presOf" srcId="{3073F6E1-04E8-4A91-BC51-C943F052D8C2}" destId="{4ACB4497-BE0B-4DAF-A410-1B0DE519F907}" srcOrd="0" destOrd="0" presId="urn:microsoft.com/office/officeart/2005/8/layout/hierarchy1"/>
    <dgm:cxn modelId="{F3F0E0D7-858C-449F-A2E6-2379AB716547}" type="presOf" srcId="{CECC1516-7BB3-4C2C-9244-BF5E8D11BD24}" destId="{1E92D325-4340-4FE5-996C-DC0042FCD765}" srcOrd="0" destOrd="0" presId="urn:microsoft.com/office/officeart/2005/8/layout/hierarchy1"/>
    <dgm:cxn modelId="{A23241DC-930A-48C0-A035-11A6BB8EDD29}" srcId="{AF580FFB-9BAC-472D-A93E-28195821E4C0}" destId="{CECC1516-7BB3-4C2C-9244-BF5E8D11BD24}" srcOrd="0" destOrd="0" parTransId="{1065195E-8759-437F-B23E-AE3D390CCFBF}" sibTransId="{73750F79-8D6F-4C71-A4EF-F1C9158593F0}"/>
    <dgm:cxn modelId="{E562BC32-BA8F-4A00-885D-1AEC089EB4BB}" type="presOf" srcId="{AF580FFB-9BAC-472D-A93E-28195821E4C0}" destId="{0E5B6583-BC10-4EBB-A3E5-0CEFC697FD9B}" srcOrd="0" destOrd="0" presId="urn:microsoft.com/office/officeart/2005/8/layout/hierarchy1"/>
    <dgm:cxn modelId="{CD911444-E9EB-4E3B-A729-D17B2E9F71A9}" srcId="{AF580FFB-9BAC-472D-A93E-28195821E4C0}" destId="{F142F3A6-BA42-4A5A-A96B-9ADDAC1A6C17}" srcOrd="1" destOrd="0" parTransId="{53A6293F-14F1-4594-956F-0E42571A6FFC}" sibTransId="{D8C45835-2064-4275-A1FF-A44F0DC7DD8C}"/>
    <dgm:cxn modelId="{EC593A48-9E3A-4933-BFC7-82EAA6316064}" type="presParOf" srcId="{4ACB4497-BE0B-4DAF-A410-1B0DE519F907}" destId="{E7A5C809-EA4D-4D36-97E6-66DCD6EC6373}" srcOrd="0" destOrd="0" presId="urn:microsoft.com/office/officeart/2005/8/layout/hierarchy1"/>
    <dgm:cxn modelId="{74591CA2-7352-41DF-BFE5-10DE30DC5AA4}" type="presParOf" srcId="{E7A5C809-EA4D-4D36-97E6-66DCD6EC6373}" destId="{F7290761-0355-4453-B497-91D07F2857C5}" srcOrd="0" destOrd="0" presId="urn:microsoft.com/office/officeart/2005/8/layout/hierarchy1"/>
    <dgm:cxn modelId="{8F9E3016-5C3B-4FD8-BAD7-B2668427E409}" type="presParOf" srcId="{F7290761-0355-4453-B497-91D07F2857C5}" destId="{337E901B-FD1F-405E-BA16-9B3B3ED45843}" srcOrd="0" destOrd="0" presId="urn:microsoft.com/office/officeart/2005/8/layout/hierarchy1"/>
    <dgm:cxn modelId="{FB4904A8-C14A-4A7B-B7FC-2218D3AE189C}" type="presParOf" srcId="{F7290761-0355-4453-B497-91D07F2857C5}" destId="{0E5B6583-BC10-4EBB-A3E5-0CEFC697FD9B}" srcOrd="1" destOrd="0" presId="urn:microsoft.com/office/officeart/2005/8/layout/hierarchy1"/>
    <dgm:cxn modelId="{BD5DCE23-76C2-495A-9BD5-903E1E205C89}" type="presParOf" srcId="{E7A5C809-EA4D-4D36-97E6-66DCD6EC6373}" destId="{6DEB3355-D762-4A4C-8DB8-9FCC5BDC2817}" srcOrd="1" destOrd="0" presId="urn:microsoft.com/office/officeart/2005/8/layout/hierarchy1"/>
    <dgm:cxn modelId="{F792AA2B-B37A-4A66-A00C-88A8E7C18532}" type="presParOf" srcId="{6DEB3355-D762-4A4C-8DB8-9FCC5BDC2817}" destId="{C4727A73-2C76-4D59-9D33-A6504A022DC8}" srcOrd="0" destOrd="0" presId="urn:microsoft.com/office/officeart/2005/8/layout/hierarchy1"/>
    <dgm:cxn modelId="{1F81F143-D6A4-4522-8345-DA0B82D8E47F}" type="presParOf" srcId="{6DEB3355-D762-4A4C-8DB8-9FCC5BDC2817}" destId="{74FB93E7-EDB6-489D-BAD2-2D8BFA0B87D2}" srcOrd="1" destOrd="0" presId="urn:microsoft.com/office/officeart/2005/8/layout/hierarchy1"/>
    <dgm:cxn modelId="{C5E28EF6-317A-4785-9226-C17902E3F0E8}" type="presParOf" srcId="{74FB93E7-EDB6-489D-BAD2-2D8BFA0B87D2}" destId="{A9713973-E2EB-4C60-9F8D-E848478BFFC2}" srcOrd="0" destOrd="0" presId="urn:microsoft.com/office/officeart/2005/8/layout/hierarchy1"/>
    <dgm:cxn modelId="{4250785D-9EA1-4515-9FFD-A98741C5FAF2}" type="presParOf" srcId="{A9713973-E2EB-4C60-9F8D-E848478BFFC2}" destId="{11D2CF75-4312-4CFF-B039-059D8F67A5CA}" srcOrd="0" destOrd="0" presId="urn:microsoft.com/office/officeart/2005/8/layout/hierarchy1"/>
    <dgm:cxn modelId="{4C0782D9-E9D8-493F-BAB3-F40FEEAE191E}" type="presParOf" srcId="{A9713973-E2EB-4C60-9F8D-E848478BFFC2}" destId="{1E92D325-4340-4FE5-996C-DC0042FCD765}" srcOrd="1" destOrd="0" presId="urn:microsoft.com/office/officeart/2005/8/layout/hierarchy1"/>
    <dgm:cxn modelId="{F417A4EC-BE8C-4763-A882-AE8705B13BB4}" type="presParOf" srcId="{74FB93E7-EDB6-489D-BAD2-2D8BFA0B87D2}" destId="{C3FEEC4E-9583-465F-989E-F7F4418A9D56}" srcOrd="1" destOrd="0" presId="urn:microsoft.com/office/officeart/2005/8/layout/hierarchy1"/>
    <dgm:cxn modelId="{AB8BECF0-65C3-4D9C-AB21-6AA41CC69495}" type="presParOf" srcId="{6DEB3355-D762-4A4C-8DB8-9FCC5BDC2817}" destId="{FB68F6A3-D609-49F5-B831-650F20700A9D}" srcOrd="2" destOrd="0" presId="urn:microsoft.com/office/officeart/2005/8/layout/hierarchy1"/>
    <dgm:cxn modelId="{8DC79710-6497-4671-A799-D07F899221AF}" type="presParOf" srcId="{6DEB3355-D762-4A4C-8DB8-9FCC5BDC2817}" destId="{B450D637-A46E-4166-9863-8017B91CC231}" srcOrd="3" destOrd="0" presId="urn:microsoft.com/office/officeart/2005/8/layout/hierarchy1"/>
    <dgm:cxn modelId="{35A9BBE8-621A-42EC-B68B-995E67C9CC40}" type="presParOf" srcId="{B450D637-A46E-4166-9863-8017B91CC231}" destId="{7FFA9817-BAD1-440C-88BC-29D59A450C58}" srcOrd="0" destOrd="0" presId="urn:microsoft.com/office/officeart/2005/8/layout/hierarchy1"/>
    <dgm:cxn modelId="{8163161F-4258-46C3-B4E1-1FE681FA432D}" type="presParOf" srcId="{7FFA9817-BAD1-440C-88BC-29D59A450C58}" destId="{E4890C74-7AD2-4696-9E7E-ADE32C53625A}" srcOrd="0" destOrd="0" presId="urn:microsoft.com/office/officeart/2005/8/layout/hierarchy1"/>
    <dgm:cxn modelId="{9E18B81C-2FA0-4737-8EA0-16A003838B1A}" type="presParOf" srcId="{7FFA9817-BAD1-440C-88BC-29D59A450C58}" destId="{4932A665-2FBE-425E-9383-37EF3B961FEC}" srcOrd="1" destOrd="0" presId="urn:microsoft.com/office/officeart/2005/8/layout/hierarchy1"/>
    <dgm:cxn modelId="{D2BA33CB-593E-4B1A-AF49-0F6383B8AF0B}" type="presParOf" srcId="{B450D637-A46E-4166-9863-8017B91CC231}" destId="{3CCF0457-ADC8-4049-AF12-97BE92EA2DF0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9E0B4-5225-4592-A5F6-45AF808EF442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556C8-F43C-42DA-B4FF-F1481C364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45A3F-7AC7-4897-8150-02C6E15CB927}" type="slidenum">
              <a:rPr lang="ar-SA"/>
              <a:pPr/>
              <a:t>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1CB1-2112-45BE-B4C4-B59AE18FEDBC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  <p:sndAc>
      <p:stSnd>
        <p:snd r:embed="rId13" name="camera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908050"/>
            <a:ext cx="6877050" cy="5762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IQ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thnna" pitchFamily="2" charset="-78"/>
              </a:rPr>
              <a:t>وتأثيرها على صحة الإنسان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thnna" pitchFamily="2" charset="-78"/>
              </a:rPr>
              <a:t> </a:t>
            </a:r>
            <a:r>
              <a:rPr lang="ar-IQ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thnna" pitchFamily="2" charset="-78"/>
              </a:rPr>
              <a:t> </a:t>
            </a:r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thnna" pitchFamily="2" charset="-78"/>
              </a:rPr>
              <a:t>ملوثــــــات </a:t>
            </a:r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thnna" pitchFamily="2" charset="-78"/>
              </a:rPr>
              <a:t>الأغذية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525" y="0"/>
            <a:ext cx="2276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1763713" y="1989138"/>
            <a:ext cx="3889375" cy="3168650"/>
          </a:xfrm>
          <a:prstGeom prst="flowChartAlternateProcess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IQ" sz="2000" dirty="0" smtClean="0">
                <a:solidFill>
                  <a:schemeClr val="bg1"/>
                </a:solidFill>
              </a:rPr>
              <a:t>م. م علي عباس علي </a:t>
            </a:r>
          </a:p>
          <a:p>
            <a:pPr algn="ctr"/>
            <a:r>
              <a:rPr lang="ar-IQ" sz="2000" dirty="0" smtClean="0">
                <a:solidFill>
                  <a:schemeClr val="bg1"/>
                </a:solidFill>
              </a:rPr>
              <a:t>جامعة ديالى كلية التربية للعلوم الصرفة</a:t>
            </a:r>
          </a:p>
          <a:p>
            <a:pPr algn="ctr"/>
            <a:r>
              <a:rPr lang="ar-IQ" sz="2000" dirty="0" smtClean="0">
                <a:solidFill>
                  <a:schemeClr val="bg1"/>
                </a:solidFill>
              </a:rPr>
              <a:t>قسم الكيمياء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11175" y="2420938"/>
            <a:ext cx="8124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SA" sz="2400"/>
              <a:t>الملوثات الكيميائية عادة تقاس منفصلة عن بعضها </a:t>
            </a:r>
            <a:r>
              <a:rPr lang="ar-SA" sz="2400" i="1" u="sng"/>
              <a:t>ولكن..ماذا عن تأثيرها مجتمعة؟!</a:t>
            </a:r>
            <a:endParaRPr lang="ar-SA" sz="2400"/>
          </a:p>
          <a:p>
            <a:pPr algn="ctr"/>
            <a:r>
              <a:rPr lang="ar-SA" sz="2400"/>
              <a:t>مبيدات + بقايا الأدوية البيطرية + معادن ثقيلة + سموم طبيعية</a:t>
            </a:r>
            <a:r>
              <a:rPr lang="en-US" sz="2400"/>
              <a:t> 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76350"/>
            <a:ext cx="163988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32138" y="476250"/>
            <a:ext cx="5815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/>
              <a:t>The Elliot Insect model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341563" y="5603875"/>
            <a:ext cx="6421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 i="1" u="sng" dirty="0"/>
              <a:t>ماهو تأثيرها على الصحة إذا تم تناول العديد من الكيماويات الملوثة لفترة من الزمن؟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932363" y="4595813"/>
            <a:ext cx="1936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 i="1" u="sng" dirty="0"/>
              <a:t>كم من لدغة في السنة ؟</a:t>
            </a:r>
            <a:endParaRPr lang="en-US" b="1" i="1" u="sng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843338" y="3443288"/>
            <a:ext cx="4695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 dirty="0"/>
              <a:t>كل مادةملوثة تساوي لدغة حشره </a:t>
            </a:r>
            <a:r>
              <a:rPr lang="ar-SA" b="1" i="1" u="sng" dirty="0"/>
              <a:t>,, كم من لدغة في اليوم ؟؟</a:t>
            </a:r>
            <a:endParaRPr lang="en-US" b="1" i="1" u="sng" dirty="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916238" y="2003425"/>
            <a:ext cx="5955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 dirty="0"/>
              <a:t>إذا افترضنا أن المتبقيات في الأغذية ليست بأكثر من لدغة حشرة غير ضارة ..</a:t>
            </a:r>
            <a:endParaRPr lang="en-US" b="1" dirty="0"/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\Pictures\dv1554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3914775" cy="3952875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4786314" y="0"/>
            <a:ext cx="4143404" cy="2000264"/>
          </a:xfrm>
          <a:prstGeom prst="wedgeEllipseCallout">
            <a:avLst>
              <a:gd name="adj1" fmla="val -42100"/>
              <a:gd name="adj2" fmla="val 740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والله حاله..أنا خايف من ملوثات الأغذية؟؟!!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n\Pictures\smoking_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8" y="500042"/>
            <a:ext cx="7693025" cy="5818208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2000232" y="428604"/>
            <a:ext cx="5500726" cy="1500198"/>
          </a:xfrm>
          <a:prstGeom prst="wedgeEllipseCallout">
            <a:avLst>
              <a:gd name="adj1" fmla="val 2985"/>
              <a:gd name="adj2" fmla="val 1034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2000232" y="428604"/>
            <a:ext cx="5500726" cy="1500198"/>
          </a:xfrm>
          <a:prstGeom prst="wedgeEllipseCallout">
            <a:avLst>
              <a:gd name="adj1" fmla="val -24307"/>
              <a:gd name="adj2" fmla="val 85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2000232" y="428604"/>
            <a:ext cx="5500726" cy="1500198"/>
          </a:xfrm>
          <a:prstGeom prst="wedgeEllipseCallout">
            <a:avLst>
              <a:gd name="adj1" fmla="val 38465"/>
              <a:gd name="adj2" fmla="val 85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000232" y="428604"/>
            <a:ext cx="5500726" cy="1500198"/>
          </a:xfrm>
          <a:prstGeom prst="wedgeEllipseCallout">
            <a:avLst>
              <a:gd name="adj1" fmla="val 15639"/>
              <a:gd name="adj2" fmla="val 925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المشكلة أنه لا يوجد اهتمام في الكشف عن ملوثات الأغذية...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72206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786182" y="357166"/>
            <a:ext cx="4867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ملوثات الأغذية..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2714620"/>
            <a:ext cx="44230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7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المعادن الثقيلة</a:t>
            </a:r>
            <a:endParaRPr lang="en-US" sz="72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المعــادن الثقيــلة..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buNone/>
            </a:pPr>
            <a:r>
              <a:rPr lang="ar-SA" sz="3600" dirty="0" smtClean="0"/>
              <a:t>هناك 35 من المعادن تهمنا في حياتنا..</a:t>
            </a:r>
          </a:p>
          <a:p>
            <a:pPr lvl="0" algn="r" rtl="1">
              <a:buNone/>
            </a:pPr>
            <a:r>
              <a:rPr lang="ar-SA" sz="3600" dirty="0" smtClean="0"/>
              <a:t>23 من هذه المعادن من المعادن الثقيلة ، </a:t>
            </a:r>
            <a:r>
              <a:rPr lang="ar-SA" sz="3600" u="sng" dirty="0" smtClean="0">
                <a:solidFill>
                  <a:srgbClr val="CC0000"/>
                </a:solidFill>
              </a:rPr>
              <a:t>مثــل:</a:t>
            </a:r>
          </a:p>
          <a:p>
            <a:pPr lvl="0" algn="r" rtl="1">
              <a:buNone/>
            </a:pPr>
            <a:r>
              <a:rPr lang="ar-SA" sz="3600" dirty="0" smtClean="0"/>
              <a:t>الانتميون-الزرنيخ-الكادميوم-السيزيوم-الكروم-الكوبالت-النحاس-الذهب-الحديد-المنجنيز-الزئبق-النيكل-البلاتين-الفضة-الكالسيوم-القصدير-اليورانيوم-الفاناديوم-الزنك-الرصاص.</a:t>
            </a:r>
          </a:p>
          <a:p>
            <a:pPr lvl="0" algn="r" rtl="1">
              <a:buNone/>
            </a:pPr>
            <a:endParaRPr lang="en-US" sz="3600" dirty="0" smtClean="0"/>
          </a:p>
          <a:p>
            <a:pPr algn="r" rtl="1">
              <a:buNone/>
            </a:pPr>
            <a:endParaRPr lang="en-US" sz="3600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72206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المعــادن الثقيــلة..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b="1" dirty="0" smtClean="0">
                <a:solidFill>
                  <a:srgbClr val="CC0000"/>
                </a:solidFill>
              </a:rPr>
              <a:t>ما المعادن الثقيلة؟</a:t>
            </a:r>
          </a:p>
          <a:p>
            <a:pPr algn="r" rtl="1">
              <a:buNone/>
            </a:pPr>
            <a:r>
              <a:rPr lang="ar-SA" dirty="0" smtClean="0"/>
              <a:t>المعادن الثقيلة هي عناصر كيميائية ذات ثقل نوعي </a:t>
            </a:r>
            <a:r>
              <a:rPr lang="en-US" dirty="0" smtClean="0"/>
              <a:t>Specific</a:t>
            </a:r>
            <a:r>
              <a:rPr lang="ar-SA" dirty="0"/>
              <a:t>)</a:t>
            </a:r>
            <a:r>
              <a:rPr lang="en-US" dirty="0" smtClean="0"/>
              <a:t> </a:t>
            </a:r>
            <a:r>
              <a:rPr lang="ar-SA" dirty="0"/>
              <a:t>(</a:t>
            </a:r>
            <a:r>
              <a:rPr lang="en-US" dirty="0" smtClean="0"/>
              <a:t>Gravity </a:t>
            </a:r>
            <a:r>
              <a:rPr lang="ar-SA" dirty="0" smtClean="0"/>
              <a:t>عالي حوالي 5 أضعاف الثقل النوعي للماء.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مثــــل:</a:t>
            </a:r>
          </a:p>
          <a:p>
            <a:pPr algn="r" rtl="1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42976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5991249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D658CF-D0BD-4C03-8C37-4C6355AB0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9D658CF-D0BD-4C03-8C37-4C6355AB0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F46318-A905-4F4B-A30C-CAFC8E73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FF46318-A905-4F4B-A30C-CAFC8E73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49AF87-78BA-4E9D-8A42-C23134630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2E49AF87-78BA-4E9D-8A42-C23134630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CE9C53-9E9D-47DA-A3E9-C277136D8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79CE9C53-9E9D-47DA-A3E9-C277136D8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0076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1785926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تصنف المعادن حسب الاحتياجات البشرية إلى: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</a:rPr>
              <a:t>الاحتياجات الكبرى:</a:t>
            </a:r>
            <a:r>
              <a:rPr lang="ar-SA" sz="2800" dirty="0" smtClean="0"/>
              <a:t>موجودة على نطاق واسع </a:t>
            </a:r>
            <a:r>
              <a:rPr lang="ar-SA" sz="2800" u="sng" dirty="0" smtClean="0"/>
              <a:t>مثل</a:t>
            </a:r>
            <a:r>
              <a:rPr lang="ar-SA" sz="2800" dirty="0" smtClean="0"/>
              <a:t> :الصوديم,الحديد.</a:t>
            </a:r>
            <a:endParaRPr lang="en-US" sz="2800" dirty="0" smtClean="0"/>
          </a:p>
          <a:p>
            <a:pPr marL="514350" indent="-514350" algn="r" rtl="1">
              <a:buFont typeface="+mj-lt"/>
              <a:buAutoNum type="arabicParenR"/>
            </a:pPr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</a:rPr>
              <a:t>الاحتياجات الصغرى:</a:t>
            </a:r>
            <a:r>
              <a:rPr lang="ar-SA" sz="2800" dirty="0" smtClean="0"/>
              <a:t>موجودة على نطاق ضيق </a:t>
            </a:r>
            <a:r>
              <a:rPr lang="ar-SA" sz="2800" u="sng" dirty="0" smtClean="0"/>
              <a:t>مثل</a:t>
            </a:r>
            <a:r>
              <a:rPr lang="ar-SA" sz="2800" dirty="0" smtClean="0"/>
              <a:t>:النحاس ,الزنك ,السلينيوم.</a:t>
            </a:r>
          </a:p>
          <a:p>
            <a:pPr marL="514350" indent="-514350" algn="r" rtl="1"/>
            <a:endParaRPr lang="en-US" sz="2800" dirty="0" smtClean="0"/>
          </a:p>
          <a:p>
            <a:pPr algn="r" rtl="1">
              <a:buFont typeface="Wingdings" pitchFamily="2" charset="2"/>
              <a:buChar char="q"/>
            </a:pPr>
            <a:r>
              <a:rPr lang="ar-SA" sz="2800" dirty="0" smtClean="0"/>
              <a:t>لايعرف لها أي دور بيولوجي-سامة عند مستويات منخفضة </a:t>
            </a:r>
            <a:r>
              <a:rPr lang="ar-SA" sz="2800" u="sng" dirty="0" smtClean="0"/>
              <a:t>مثل</a:t>
            </a:r>
            <a:r>
              <a:rPr lang="ar-SA" sz="2800" dirty="0" smtClean="0"/>
              <a:t>:</a:t>
            </a:r>
            <a:endParaRPr lang="en-US" sz="2800" dirty="0" smtClean="0"/>
          </a:p>
          <a:p>
            <a:pPr algn="r" rtl="1">
              <a:buFont typeface="Wingdings" pitchFamily="2" charset="2"/>
              <a:buChar char="q"/>
            </a:pPr>
            <a:r>
              <a:rPr lang="ar-SA" sz="2800" dirty="0" smtClean="0"/>
              <a:t>الكادميوم-الرصاص-الزئبق(اي المعادن الثقيلة) ،وهي المشكلة الكبرى في مجال الأغذية.</a:t>
            </a:r>
            <a:endParaRPr lang="en-US" sz="2800" dirty="0" smtClean="0"/>
          </a:p>
          <a:p>
            <a:pPr algn="r" rtl="1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المعــادن الثقيــلة..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5991249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857364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هل للمعادن الثقيلة فوائد؟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3200" dirty="0" smtClean="0"/>
              <a:t>تستخدم في التشخيص الطبي ، </a:t>
            </a:r>
            <a:r>
              <a:rPr lang="ar-SA" sz="3200" u="sng" dirty="0" smtClean="0"/>
              <a:t>مثل</a:t>
            </a:r>
            <a:r>
              <a:rPr lang="ar-SA" sz="3200" dirty="0" smtClean="0"/>
              <a:t>:استخدام الفاليوم كحقن مباشرة عند إجراء الأشعة وكذلك جرعات من الكروم.</a:t>
            </a:r>
            <a:endParaRPr lang="en-US" sz="3200" dirty="0" smtClean="0"/>
          </a:p>
          <a:p>
            <a:pPr algn="r" rtl="1">
              <a:buFont typeface="Arial" pitchFamily="34" charset="0"/>
              <a:buChar char="•"/>
            </a:pPr>
            <a:r>
              <a:rPr lang="ar-SA" sz="3200" dirty="0" smtClean="0"/>
              <a:t>يستخدم الرصاص باعتباره درع الاشعاع حول معدات الاشعة .</a:t>
            </a:r>
            <a:endParaRPr lang="en-US" sz="3200" dirty="0" smtClean="0"/>
          </a:p>
          <a:p>
            <a:pPr algn="r" rtl="1">
              <a:buFont typeface="Arial" pitchFamily="34" charset="0"/>
              <a:buChar char="•"/>
            </a:pPr>
            <a:r>
              <a:rPr lang="ar-SA" sz="3200" dirty="0" smtClean="0"/>
              <a:t>تدخل المعادن الثقيلة في صناعة المبيدات الحشرية-البطاريات-السبائك-الأصباغ-الحلي...وغيرها.</a:t>
            </a:r>
            <a:endParaRPr lang="en-US" sz="3200" dirty="0" smtClean="0"/>
          </a:p>
          <a:p>
            <a:pPr algn="r" rtl="1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المعــادن الثقيــلة..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5991249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المعــادن الثقيــلة..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401BB6-C314-4E30-8897-27B55E0D9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0401BB6-C314-4E30-8897-27B55E0D9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8428B-79CB-4815-AD46-24E2D5BE7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6B8428B-79CB-4815-AD46-24E2D5BE7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EF83BA-79A3-4F71-80A3-C344B7D93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CEF83BA-79A3-4F71-80A3-C344B7D93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B1544C-A3CA-4F00-BEBA-854180EC3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EB1544C-A3CA-4F00-BEBA-854180EC3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DFFE5-95C5-4255-B1D5-D9504826A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8DDFFE5-95C5-4255-B1D5-D9504826A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633A4F-0368-4FB6-9D95-8DE626618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B3633A4F-0368-4FB6-9D95-8DE626618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4023D2-4B8A-4383-9D14-6220B3E58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64023D2-4B8A-4383-9D14-6220B3E58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66950" y="333375"/>
            <a:ext cx="6877050" cy="576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557338"/>
            <a:ext cx="73533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461000" y="339725"/>
            <a:ext cx="227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3600"/>
              <a:t>مصادر التلوث</a:t>
            </a:r>
            <a:endParaRPr lang="en-US" sz="36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300788" y="47625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5991249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Diagram 3"/>
          <p:cNvGraphicFramePr/>
          <p:nvPr/>
        </p:nvGraphicFramePr>
        <p:xfrm>
          <a:off x="714348" y="1397000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728" y="42860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كيف تنتقل المعادن الثقيلة إلى البيئة؟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8B1CBD-BD04-47F8-9B37-EF098A23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A8B1CBD-BD04-47F8-9B37-EF098A23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877B3-D048-424D-9C8B-26998668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0C877B3-D048-424D-9C8B-26998668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A5D79-2E89-4018-9C0F-0C060D6E7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E7A5D79-2E89-4018-9C0F-0C060D6E7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F581E1-F522-48AB-B925-A06ADA57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BF581E1-F522-48AB-B925-A06ADA571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D1A093-F327-4324-B683-F3DEC75B1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ED1A093-F327-4324-B683-F3DEC75B1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D38AC-5526-4D98-ACD4-2EE9DBE27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37D38AC-5526-4D98-ACD4-2EE9DBE27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853A7-E365-4242-A83E-39CC70EBF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E0853A7-E365-4242-A83E-39CC70EBF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الكادميوم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85786" y="1785926"/>
          <a:ext cx="7643866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6062687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1377F6-04BA-4CFD-9CC9-CB424B098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C1377F6-04BA-4CFD-9CC9-CB424B098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B24ED4-6B55-421E-BC53-92E81C9E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2B24ED4-6B55-421E-BC53-92E81C9EA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07A453-563A-4943-962E-D522C865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407A453-563A-4943-962E-D522C865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470C1F-B12F-4E00-B075-43D2BFF2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D0470C1F-B12F-4E00-B075-43D2BFF2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CA1785-8EFB-4CBC-A7E8-21EACBC1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43CA1785-8EFB-4CBC-A7E8-21EACBC1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18CE3D-FF40-40F6-BFDF-8BFE9327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B318CE3D-FF40-40F6-BFDF-8BFE9327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6D115B-88AB-4DA6-914F-EBC7A3A9B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8D6D115B-88AB-4DA6-914F-EBC7A3A9B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الكادميوم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8006" cy="4525963"/>
          </a:xfrm>
        </p:spPr>
        <p:txBody>
          <a:bodyPr/>
          <a:lstStyle/>
          <a:p>
            <a:pPr algn="r" rtl="1">
              <a:buNone/>
            </a:pPr>
            <a:r>
              <a:rPr lang="ar-SA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الامتصاص:</a:t>
            </a:r>
          </a:p>
          <a:p>
            <a:pPr algn="r" rtl="1">
              <a:buClr>
                <a:schemeClr val="accent2">
                  <a:lumMod val="50000"/>
                </a:schemeClr>
              </a:buClr>
            </a:pPr>
            <a:r>
              <a:rPr lang="ar-SA" dirty="0" smtClean="0"/>
              <a:t>5% يمتص من الجهاز الهضمي.</a:t>
            </a:r>
          </a:p>
          <a:p>
            <a:pPr algn="r" rtl="1">
              <a:buClr>
                <a:schemeClr val="accent2">
                  <a:lumMod val="50000"/>
                </a:schemeClr>
              </a:buClr>
            </a:pPr>
            <a:r>
              <a:rPr lang="ar-SA" dirty="0" smtClean="0"/>
              <a:t>4% عن طريق الرئيتين.</a:t>
            </a:r>
          </a:p>
          <a:p>
            <a:pPr algn="r" rtl="1">
              <a:buClr>
                <a:schemeClr val="accent2">
                  <a:lumMod val="50000"/>
                </a:schemeClr>
              </a:buClr>
            </a:pPr>
            <a:r>
              <a:rPr lang="ar-SA" dirty="0" smtClean="0"/>
              <a:t>ويرتبط بخلايا الأمعاء.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الكادميوم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4525963"/>
          </a:xfrm>
        </p:spPr>
        <p:txBody>
          <a:bodyPr/>
          <a:lstStyle/>
          <a:p>
            <a:pPr algn="r" rtl="1">
              <a:buNone/>
            </a:pPr>
            <a:r>
              <a:rPr lang="ar-SA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ينتقل إلى الانسان؟</a:t>
            </a:r>
          </a:p>
          <a:p>
            <a:pPr algn="r" rtl="1">
              <a:buNone/>
            </a:pPr>
            <a:r>
              <a:rPr lang="ar-SA" dirty="0" smtClean="0"/>
              <a:t>تدخين السجائر مصدر رئيس من مصادر التعرض للكادميويم</a:t>
            </a:r>
          </a:p>
          <a:p>
            <a:pPr algn="r" rtl="1">
              <a:buNone/>
            </a:pPr>
            <a:r>
              <a:rPr lang="ar-SA" dirty="0" smtClean="0"/>
              <a:t>حيث يزيد معدل كادميوم الدم </a:t>
            </a:r>
            <a:r>
              <a:rPr lang="en-US" dirty="0" err="1" smtClean="0"/>
              <a:t>Cd</a:t>
            </a:r>
            <a:r>
              <a:rPr lang="en-US" dirty="0" smtClean="0"/>
              <a:t>-B</a:t>
            </a:r>
            <a:r>
              <a:rPr lang="ar-SA" dirty="0" smtClean="0"/>
              <a:t>.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نسبته في المدخنين من 4-5 أضعاف نسبته في غير المدخنين.</a:t>
            </a:r>
          </a:p>
          <a:p>
            <a:pPr algn="r" rtl="1">
              <a:buNone/>
            </a:pPr>
            <a:r>
              <a:rPr lang="ar-SA" dirty="0" smtClean="0">
                <a:solidFill>
                  <a:srgbClr val="CC0000"/>
                </a:solidFill>
              </a:rPr>
              <a:t>الغذاء</a:t>
            </a:r>
            <a:r>
              <a:rPr lang="ar-SA" dirty="0" smtClean="0"/>
              <a:t> أهم مصادر التعرض للكادميوم وخاصة جذور الخضروات.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الكادميوم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57718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SA" sz="2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الآثار الصحية: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400" dirty="0" smtClean="0"/>
              <a:t>هناك صله بين التعرض للكادميوم والفشل الكلوي المزمن.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400" dirty="0" smtClean="0"/>
              <a:t>التعرض الطويل للكادميوم يسبب هشاشة العظام.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400" dirty="0" smtClean="0"/>
              <a:t>السرطان:</a:t>
            </a:r>
          </a:p>
          <a:p>
            <a:pPr algn="r" rtl="1">
              <a:buFont typeface="Wingdings" pitchFamily="2" charset="2"/>
              <a:buChar char="Ø"/>
            </a:pPr>
            <a:r>
              <a:rPr lang="ar-SA" sz="2400" dirty="0" smtClean="0"/>
              <a:t>الوكالة الدولية لأبحاث السرطان صنعته على أساس أنه أحد المركبات المسرطنه (المجموعة الأولى).</a:t>
            </a:r>
          </a:p>
          <a:p>
            <a:pPr algn="r" rtl="1">
              <a:buFont typeface="Wingdings" pitchFamily="2" charset="2"/>
              <a:buChar char="Ø"/>
            </a:pPr>
            <a:r>
              <a:rPr lang="ar-SA" sz="2400" dirty="0" smtClean="0"/>
              <a:t>المجموعة الأوربية:صنفت على أساس المجموعة الثانية.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الزئبق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82296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3857628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 smtClean="0"/>
              <a:t> 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ينتج الزئبق طبيعياً </a:t>
            </a:r>
            <a:r>
              <a:rPr lang="ar-SA" sz="2400" dirty="0" smtClean="0"/>
              <a:t>من غازات القشرة الرضية ومن الانبعاثات البركانية.</a:t>
            </a:r>
          </a:p>
          <a:p>
            <a:pPr algn="r" rtl="1"/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الزئبق في الغلاف الجوي </a:t>
            </a:r>
            <a:r>
              <a:rPr lang="ar-SA" sz="2400" dirty="0" smtClean="0"/>
              <a:t>يكون مشتتاً عن طريق الرياح ، ويعود إلى الأرض عند هطول الأمطار </a:t>
            </a:r>
            <a:r>
              <a:rPr lang="en-US" sz="2400" dirty="0" smtClean="0">
                <a:sym typeface="Wingdings"/>
              </a:rPr>
              <a:t></a:t>
            </a:r>
            <a:r>
              <a:rPr lang="ar-SA" sz="2400" dirty="0" smtClean="0"/>
              <a:t> يتراكم في السلسلة الغذائية.</a:t>
            </a:r>
          </a:p>
          <a:p>
            <a:pPr algn="r" rtl="1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مصادر التلوث بالزئبق:</a:t>
            </a:r>
            <a:r>
              <a:rPr lang="ar-SA" sz="2400" dirty="0" smtClean="0"/>
              <a:t>عن طريق الطعام وخاصة الأسماك.</a:t>
            </a:r>
            <a:endParaRPr lang="en-US" sz="2400" dirty="0" smtClean="0"/>
          </a:p>
          <a:p>
            <a:pPr algn="r" rtl="1"/>
            <a:endParaRPr lang="en-US" sz="2400" dirty="0"/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6B56FE-79D0-44D9-B3E9-529CBDE7E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C6B56FE-79D0-44D9-B3E9-529CBDE7E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4767DF-5BE6-46A9-BE65-B85AF29C3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94767DF-5BE6-46A9-BE65-B85AF29C3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B360A-A41D-44CC-9226-C79C30A7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BAB360A-A41D-44CC-9226-C79C30A71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7DBBD2-5008-4EC8-ABE2-D37C25F9C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707DBBD2-5008-4EC8-ABE2-D37C25F9C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33E1A2-1B6E-4656-AE37-176444735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3533E1A2-1B6E-4656-AE37-176444735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6F68F1-69EE-4562-B51E-9D5CECA8E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16F68F1-69EE-4562-B51E-9D5CECA8E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DF4572-8160-47B2-BB09-86451561B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15DF4572-8160-47B2-BB09-86451561B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14E17D-5789-4982-BACA-AB4C9045B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A214E17D-5789-4982-BACA-AB4C9045B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632227-FA5E-4E1C-BCDA-6B87EF4CA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1632227-FA5E-4E1C-BCDA-6B87EF4CA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163FB6-6B2F-423B-9693-DFC44509C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EE163FB6-6B2F-423B-9693-DFC44509C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F2480A-543D-4948-ACD1-8376BC5C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4FF2480A-543D-4948-ACD1-8376BC5C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الزئبق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8006" cy="4525963"/>
          </a:xfrm>
        </p:spPr>
        <p:txBody>
          <a:bodyPr/>
          <a:lstStyle/>
          <a:p>
            <a:pPr algn="r" rtl="1">
              <a:buNone/>
            </a:pPr>
            <a:r>
              <a:rPr lang="ar-SA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الامتصاص:</a:t>
            </a:r>
          </a:p>
          <a:p>
            <a:pPr algn="r" rtl="1"/>
            <a:r>
              <a:rPr lang="ar-SA" dirty="0" smtClean="0"/>
              <a:t>يمتص من الأمعاء بنسبة 100%.</a:t>
            </a:r>
            <a:endParaRPr lang="en-US" dirty="0" smtClean="0"/>
          </a:p>
          <a:p>
            <a:pPr algn="r" rtl="1"/>
            <a:r>
              <a:rPr lang="ar-SA" dirty="0" smtClean="0"/>
              <a:t>يمر من حاجز الدم إلى الدماغ.</a:t>
            </a:r>
            <a:endParaRPr lang="en-US" dirty="0" smtClean="0"/>
          </a:p>
          <a:p>
            <a:pPr algn="r" rtl="1"/>
            <a:r>
              <a:rPr lang="ar-SA" dirty="0" smtClean="0"/>
              <a:t>يعبر المشيمة.</a:t>
            </a:r>
          </a:p>
          <a:p>
            <a:pPr algn="r" rtl="1"/>
            <a:r>
              <a:rPr lang="ar-SA" dirty="0" smtClean="0"/>
              <a:t>نصف الحياة البيولوجية 70-80 يوماً.</a:t>
            </a:r>
            <a:endParaRPr lang="en-US" dirty="0" smtClean="0"/>
          </a:p>
          <a:p>
            <a:pPr algn="r" rtl="1"/>
            <a:r>
              <a:rPr lang="ar-SA" dirty="0" smtClean="0"/>
              <a:t>الزئبق غير العضوي  </a:t>
            </a:r>
            <a:r>
              <a:rPr lang="en-US" dirty="0" smtClean="0">
                <a:sym typeface="Wingdings"/>
              </a:rPr>
              <a:t></a:t>
            </a:r>
            <a:r>
              <a:rPr lang="ar-SA" dirty="0" smtClean="0"/>
              <a:t> مركبات عضوية مثل:ميثيل الزئبق.</a:t>
            </a: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الزئبق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57718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SA" sz="28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الآثار الصحية: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اضطرابات حسية 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اضطرابات سمعية.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انقباض في المجال البصري.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غثيان.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تخلف عقلي.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اضطرابات في النمو.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 اضطرابات في الجهاز العصبي.</a:t>
            </a:r>
            <a:endParaRPr lang="en-US" sz="2800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الرصاص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2976" y="1285860"/>
          <a:ext cx="611506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000628" y="785794"/>
            <a:ext cx="2214578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 smtClean="0"/>
              <a:t>مصـادره:</a:t>
            </a:r>
            <a:endParaRPr lang="en-US" sz="3600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6286520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6B69B0-37B9-46CA-8E36-636CAB57A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ED6B69B0-37B9-46CA-8E36-636CAB57A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7799C0-AE17-4BBD-8D43-34DB07AC6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467799C0-AE17-4BBD-8D43-34DB07AC6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8A8784-0650-4551-88A7-F9A62DE7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028A8784-0650-4551-88A7-F9A62DE7C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9E6F0-B54C-49DE-B2E3-FD3753DD3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1009E6F0-B54C-49DE-B2E3-FD3753DD3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AF420D-A70B-4E1A-A485-C16F6245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C9AF420D-A70B-4E1A-A485-C16F6245E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723ED4-73A5-4B64-A1F9-16B62AC69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F7723ED4-73A5-4B64-A1F9-16B62AC69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D382BB-17CB-4751-BD6A-CB78AE606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88D382BB-17CB-4751-BD6A-CB78AE606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B29D74-9783-4E96-9839-68B267AD4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87B29D74-9783-4E96-9839-68B267AD4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86D958-2212-4137-9BC8-40CF66B7A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EA86D958-2212-4137-9BC8-40CF66B7A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B266EF-EC58-4186-8203-BB09DDE3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EBB266EF-EC58-4186-8203-BB09DDE3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FF85FE-B760-42B6-AA59-15A3FD729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graphicEl>
                                              <a:dgm id="{C6FF85FE-B760-42B6-AA59-15A3FD729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9F5846-0752-4F95-8123-5D3C6C9A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graphicEl>
                                              <a:dgm id="{A39F5846-0752-4F95-8123-5D3C6C9AA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772C9C-8D77-4B86-B4C4-B416146F9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graphicEl>
                                              <a:dgm id="{D2772C9C-8D77-4B86-B4C4-B416146F9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A68D44-EDA1-499A-8FB0-3716E2721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graphicEl>
                                              <a:dgm id="{AEA68D44-EDA1-499A-8FB0-3716E2721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E97B84-BEA3-49EF-B4B5-1C04C480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graphicEl>
                                              <a:dgm id="{A0E97B84-BEA3-49EF-B4B5-1C04C4808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65090C-42A7-4149-B1B5-D04362A9C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graphicEl>
                                              <a:dgm id="{E365090C-42A7-4149-B1B5-D04362A9C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الرصاص</a:t>
            </a:r>
            <a:endParaRPr lang="en-US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286520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i="1" dirty="0" smtClean="0">
                <a:solidFill>
                  <a:schemeClr val="accent2">
                    <a:lumMod val="75000"/>
                  </a:schemeClr>
                </a:solidFill>
              </a:rPr>
              <a:t>الفئات المعرضة للخطر: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>
              <a:buNone/>
            </a:pP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الأطفال: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 rtl="1">
              <a:buNone/>
            </a:pPr>
            <a:r>
              <a:rPr lang="ar-SA" dirty="0" smtClean="0"/>
              <a:t>الرضع والأطفال الصغار – 50% من المتناول يحصل له امتصاص..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بينما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الكبار</a:t>
            </a:r>
            <a:r>
              <a:rPr lang="ar-SA" dirty="0" smtClean="0"/>
              <a:t> من 5-10%.</a:t>
            </a:r>
            <a:endParaRPr lang="en-US" dirty="0" smtClean="0"/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266950" y="333375"/>
            <a:ext cx="6877050" cy="576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2800" b="1"/>
              <a:t>     مصادر التلوث الطبيعي</a:t>
            </a:r>
            <a:endParaRPr lang="en-US" sz="2800" b="1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1196975"/>
            <a:ext cx="30051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242175" y="1171575"/>
            <a:ext cx="136207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 i="1" u="sng" dirty="0">
                <a:solidFill>
                  <a:schemeClr val="bg1"/>
                </a:solidFill>
              </a:rPr>
              <a:t>من الطبيعة: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843213" y="1716088"/>
            <a:ext cx="5905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ar-SA" b="1" dirty="0"/>
              <a:t>بعض الأعفان (الفطر) والتي تنتج بعض المركبات السامة والتي تعرف</a:t>
            </a:r>
            <a:endParaRPr lang="en-US" b="1" dirty="0"/>
          </a:p>
          <a:p>
            <a:pPr algn="r" rtl="1">
              <a:spcBef>
                <a:spcPct val="50000"/>
              </a:spcBef>
            </a:pPr>
            <a:r>
              <a:rPr lang="ar-SA" b="1" dirty="0">
                <a:solidFill>
                  <a:srgbClr val="008000"/>
                </a:solidFill>
              </a:rPr>
              <a:t>		ب</a:t>
            </a:r>
            <a:r>
              <a:rPr lang="ar-SA" b="1" u="sng" dirty="0">
                <a:solidFill>
                  <a:srgbClr val="008000"/>
                </a:solidFill>
              </a:rPr>
              <a:t>الميكوتوكسين</a:t>
            </a:r>
          </a:p>
          <a:p>
            <a:pPr algn="r" rtl="1"/>
            <a:endParaRPr lang="en-US" b="1" dirty="0"/>
          </a:p>
          <a:p>
            <a:pPr algn="r" rtl="1"/>
            <a:r>
              <a:rPr lang="ar-SA" b="1" dirty="0"/>
              <a:t>حيث أن وجود الميكوتوكسين في الحبوب مشكلة رئيسية وتؤثر على الجودة.</a:t>
            </a:r>
            <a:endParaRPr lang="en-US" b="1" dirty="0"/>
          </a:p>
          <a:p>
            <a:pPr algn="r" rtl="1"/>
            <a:r>
              <a:rPr lang="ar-SA" b="1" u="sng" dirty="0"/>
              <a:t> </a:t>
            </a:r>
            <a:endParaRPr lang="en-US" b="1" dirty="0"/>
          </a:p>
          <a:p>
            <a:pPr algn="r" rtl="1"/>
            <a:endParaRPr lang="en-US" b="1" dirty="0"/>
          </a:p>
          <a:p>
            <a:pPr algn="r" rtl="1"/>
            <a:r>
              <a:rPr lang="ar-SA" b="1" dirty="0"/>
              <a:t>هذا السم يمكن أن يسبب أمراض للإنسان </a:t>
            </a:r>
            <a:r>
              <a:rPr lang="ar-SA" b="1" u="sng" dirty="0"/>
              <a:t>مثل:</a:t>
            </a:r>
            <a:endParaRPr lang="en-US" b="1" dirty="0"/>
          </a:p>
          <a:p>
            <a:pPr algn="r" rtl="1"/>
            <a:r>
              <a:rPr lang="ar-SA" b="1" dirty="0"/>
              <a:t>السرطان,خلل هرموني,حساسية,وبعض الميكوتوكسينات تؤثر على الجهاز المناعي</a:t>
            </a:r>
          </a:p>
          <a:p>
            <a:pPr algn="r" rtl="1"/>
            <a:endParaRPr lang="ar-SA" b="1" dirty="0"/>
          </a:p>
          <a:p>
            <a:pPr algn="r" rtl="1"/>
            <a:endParaRPr lang="ar-SA" b="1" u="sng" dirty="0">
              <a:solidFill>
                <a:srgbClr val="008000"/>
              </a:solidFill>
            </a:endParaRPr>
          </a:p>
          <a:p>
            <a:pPr algn="r" rtl="1"/>
            <a:r>
              <a:rPr lang="ar-SA" b="1" dirty="0"/>
              <a:t>- وهناك العديد من الميكوتوكسينات..</a:t>
            </a:r>
            <a:endParaRPr lang="en-US" b="1" dirty="0"/>
          </a:p>
          <a:p>
            <a:pPr algn="r" rtl="1"/>
            <a:endParaRPr lang="en-US" b="1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  <p:bldP spid="4106" grpId="0" animBg="1"/>
      <p:bldP spid="41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الرصاص</a:t>
            </a:r>
            <a:endParaRPr lang="en-US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286520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000232" y="857232"/>
            <a:ext cx="5072098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الآثار الصحية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CDABA7-C2B9-4125-830E-323C51165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5CDABA7-C2B9-4125-830E-323C51165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CEC02E-A45B-4C63-97E0-488B534D2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73CEC02E-A45B-4C63-97E0-488B534D2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1328F1-1E72-4D8A-8B31-A95F05E03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01328F1-1E72-4D8A-8B31-A95F05E03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46EB0-1A48-4778-9390-0BE48C91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D9546EB0-1A48-4778-9390-0BE48C91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CD85C7-F01D-44AE-B03B-FAF087ED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33CD85C7-F01D-44AE-B03B-FAF087ED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FE018A-BDBD-41A2-8ECD-F35CCE71C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C2FE018A-BDBD-41A2-8ECD-F35CCE71C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9CD2CA-6890-4F1D-9C86-2274D2E0A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489CD2CA-6890-4F1D-9C86-2274D2E0A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P spid="7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الزرنيخ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8006" cy="4525963"/>
          </a:xfrm>
        </p:spPr>
        <p:txBody>
          <a:bodyPr/>
          <a:lstStyle/>
          <a:p>
            <a:pPr algn="r" rtl="1">
              <a:buNone/>
            </a:pPr>
            <a:r>
              <a:rPr lang="ar-SA" dirty="0" smtClean="0"/>
              <a:t>فلز يوجد في الصخور –التربة – الماء - الهواء.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071538" y="2214554"/>
          <a:ext cx="6096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E901B-FD1F-405E-BA16-9B3B3ED45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337E901B-FD1F-405E-BA16-9B3B3ED45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5B6583-BC10-4EBB-A3E5-0CEFC697F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0E5B6583-BC10-4EBB-A3E5-0CEFC697F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727A73-2C76-4D59-9D33-A6504A022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C4727A73-2C76-4D59-9D33-A6504A022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D2CF75-4312-4CFF-B039-059D8F67A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1D2CF75-4312-4CFF-B039-059D8F67A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92D325-4340-4FE5-996C-DC0042FCD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1E92D325-4340-4FE5-996C-DC0042FCD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68F6A3-D609-49F5-B831-650F2070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FB68F6A3-D609-49F5-B831-650F20700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890C74-7AD2-4696-9E7E-ADE32C536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E4890C74-7AD2-4696-9E7E-ADE32C536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2A665-2FBE-425E-9383-37EF3B961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4932A665-2FBE-425E-9383-37EF3B961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الزرنيخ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SA" b="1" i="1" dirty="0" smtClean="0">
                <a:solidFill>
                  <a:srgbClr val="CC0000"/>
                </a:solidFill>
              </a:rPr>
              <a:t>التلوث بالزرنيخ: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صهر المعادن غير الحديدية.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انتاج الطاقة من الوقود تؤدي إلى تلوث الهواء – الماء – التربة.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استخدام مبيدات الآفات الزرنيخية والمواد الحافظة للأخشاب.</a:t>
            </a:r>
          </a:p>
          <a:p>
            <a:pPr algn="r" rtl="1">
              <a:buNone/>
            </a:pPr>
            <a:r>
              <a:rPr lang="ar-SA" b="1" i="1" dirty="0" smtClean="0">
                <a:solidFill>
                  <a:srgbClr val="CC0000"/>
                </a:solidFill>
              </a:rPr>
              <a:t>التعرض للزرنيخ:</a:t>
            </a:r>
          </a:p>
          <a:p>
            <a:pPr algn="r" rtl="1">
              <a:buNone/>
            </a:pPr>
            <a:r>
              <a:rPr lang="ar-SA" dirty="0" smtClean="0"/>
              <a:t>عن طريق..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تناول الغذاء الملوث.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مياه الشرب الملوثة.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التربة.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72206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الزرنيخ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b="1" i="1" dirty="0" smtClean="0">
                <a:solidFill>
                  <a:srgbClr val="CC0000"/>
                </a:solidFill>
              </a:rPr>
              <a:t>الآثار الجانبية: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الزرنيخ غير العضوي ذو سمية حاده ويسبب: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امراض معوية – اضطرابات في القلب – الأوعية الدموية – الجهاز العصبي – يؤدي إلى الموت.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يسبب مرض منغنز (الأقدام السوداء).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الجرعات العالية منه يمكن أن تسبب السرطان.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حوادث التسمم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كندا – 1970.</a:t>
            </a:r>
          </a:p>
          <a:p>
            <a:pPr algn="r" rtl="1"/>
            <a:r>
              <a:rPr lang="ar-SA" dirty="0" smtClean="0"/>
              <a:t>حادثة المعشبة الهندية (الكادميوم).</a:t>
            </a:r>
          </a:p>
          <a:p>
            <a:pPr algn="r" rtl="1"/>
            <a:r>
              <a:rPr lang="ar-SA" dirty="0" smtClean="0"/>
              <a:t>العراق – 1970:اصابة 6500 حالة ، توفي 459.</a:t>
            </a:r>
          </a:p>
          <a:p>
            <a:pPr algn="r" rtl="1"/>
            <a:r>
              <a:rPr lang="ar-SA" dirty="0" smtClean="0"/>
              <a:t>تناول (قمح وشعير معالج) وعمل منه خبز ملوث (الزئبق).</a:t>
            </a:r>
          </a:p>
          <a:p>
            <a:pPr algn="r" rtl="1"/>
            <a:r>
              <a:rPr lang="ar-SA" dirty="0" smtClean="0"/>
              <a:t>اليابان – 1950:كارثة منياماتا ، اصابة 784 حالة ، توفي 103.</a:t>
            </a:r>
          </a:p>
          <a:p>
            <a:pPr algn="r" rtl="1"/>
            <a:r>
              <a:rPr lang="ar-SA" dirty="0" smtClean="0"/>
              <a:t>تناول اسماك ملوثة بالزئبق.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CS  Almass" pitchFamily="2" charset="-78"/>
              </a:rPr>
              <a:t>شكـــــراً .. لحسن استماعكم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CS  Almass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433638"/>
            <a:ext cx="5286412" cy="29956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800000" flipH="1" flipV="1">
            <a:off x="107950" y="333375"/>
            <a:ext cx="25241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319963" y="379413"/>
            <a:ext cx="13557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 u="sng" dirty="0">
                <a:solidFill>
                  <a:schemeClr val="bg1"/>
                </a:solidFill>
              </a:rPr>
              <a:t>من البحـــر: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843213" y="981075"/>
            <a:ext cx="6048375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ar-SA" b="1" dirty="0"/>
              <a:t>هناك بعض الطحالب تفرز مواد كيميائية عالية السم </a:t>
            </a:r>
            <a:r>
              <a:rPr lang="ar-SA" b="1" u="sng" dirty="0"/>
              <a:t>مثل:</a:t>
            </a:r>
            <a:r>
              <a:rPr lang="ar-SA" b="1" dirty="0"/>
              <a:t>  </a:t>
            </a:r>
            <a:r>
              <a:rPr lang="en-US" b="1" dirty="0" err="1"/>
              <a:t>Phycotoxins</a:t>
            </a:r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en-US" b="1" dirty="0"/>
          </a:p>
          <a:p>
            <a:pPr algn="ctr" rtl="1"/>
            <a:r>
              <a:rPr lang="ar-SA" b="1" dirty="0"/>
              <a:t>المحارات تجمع هذه السموم وعند تناولها تكون سامه..والتي ربما تؤدي إلى الوفاة</a:t>
            </a:r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r>
              <a:rPr lang="ar-SA" b="1" dirty="0"/>
              <a:t>وهناك العديد من ال </a:t>
            </a:r>
            <a:r>
              <a:rPr lang="en-US" b="1" dirty="0" err="1"/>
              <a:t>Phycotoxins</a:t>
            </a:r>
            <a:r>
              <a:rPr lang="ar-SA" b="1" dirty="0"/>
              <a:t> ..</a:t>
            </a:r>
            <a:endParaRPr lang="en-US" b="1" dirty="0"/>
          </a:p>
          <a:p>
            <a:pPr algn="r" rtl="1">
              <a:spcBef>
                <a:spcPct val="50000"/>
              </a:spcBef>
            </a:pPr>
            <a:endParaRPr lang="en-US" b="1" dirty="0"/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4138" y="908050"/>
            <a:ext cx="2762251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714612" y="1211263"/>
            <a:ext cx="621348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b="1" dirty="0"/>
              <a:t>تستخدم المبيدات منذ عقود مضت للتحكم في الحشرات الزراعية الضارة ولضمان جودة الغذاء.</a:t>
            </a:r>
          </a:p>
          <a:p>
            <a:pPr algn="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r>
              <a:rPr lang="ar-SA" b="1" dirty="0"/>
              <a:t>هناك العديد من الأمراض التي لها علاقة بهذه المبيدات..</a:t>
            </a:r>
            <a:endParaRPr lang="en-US" b="1" dirty="0"/>
          </a:p>
          <a:p>
            <a:pPr algn="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r>
              <a:rPr lang="ar-SA" b="1" dirty="0"/>
              <a:t>هناك العديد من الأمراض التي لها علاقة بهذه المبيدات..</a:t>
            </a:r>
            <a:endParaRPr lang="en-US" b="1" dirty="0"/>
          </a:p>
          <a:p>
            <a:pPr algn="r" rtl="1"/>
            <a:endParaRPr lang="ar-SA" b="1" dirty="0"/>
          </a:p>
          <a:p>
            <a:pPr algn="r" rtl="1"/>
            <a:r>
              <a:rPr lang="ar-SA" b="1" dirty="0"/>
              <a:t>.</a:t>
            </a:r>
            <a:endParaRPr lang="en-US" b="1" dirty="0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616575" y="500042"/>
            <a:ext cx="35274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3">
              <a:buFont typeface="Symbol" pitchFamily="26" charset="2"/>
              <a:buNone/>
            </a:pPr>
            <a:r>
              <a:rPr lang="ar-SA" sz="2400" b="1" u="sng" dirty="0">
                <a:solidFill>
                  <a:schemeClr val="bg1"/>
                </a:solidFill>
              </a:rPr>
              <a:t>من الانســـــــان: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404813"/>
            <a:ext cx="26320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732588" y="188913"/>
            <a:ext cx="1803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 u="sng" dirty="0">
                <a:solidFill>
                  <a:schemeClr val="bg1"/>
                </a:solidFill>
              </a:rPr>
              <a:t>من الانســـــــان: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484438" y="331788"/>
            <a:ext cx="6192837" cy="1944687"/>
          </a:xfrm>
          <a:prstGeom prst="leftArrow">
            <a:avLst>
              <a:gd name="adj1" fmla="val 50000"/>
              <a:gd name="adj2" fmla="val 79612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الأدوية البيطرية استخدمت كذلك منذ عقد مضت للقضاء والتحكم</a:t>
            </a:r>
          </a:p>
          <a:p>
            <a:pPr algn="ctr"/>
            <a:r>
              <a:rPr lang="ar-SA" b="1" dirty="0">
                <a:solidFill>
                  <a:schemeClr val="bg1"/>
                </a:solidFill>
              </a:rPr>
              <a:t> في أمراض الحيوانات وكذلك للرفع من كفاءة أوزان الحيوانات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2484438" y="2276475"/>
            <a:ext cx="6192837" cy="1944688"/>
          </a:xfrm>
          <a:prstGeom prst="leftArrow">
            <a:avLst>
              <a:gd name="adj1" fmla="val 50000"/>
              <a:gd name="adj2" fmla="val 79612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بقايا تلك الأدوية في الأغذية لها علاقة في التسمم الغذائي , الحساسية, </a:t>
            </a:r>
          </a:p>
          <a:p>
            <a:pPr algn="ctr"/>
            <a:r>
              <a:rPr lang="ar-SA" b="1" dirty="0">
                <a:solidFill>
                  <a:schemeClr val="bg1"/>
                </a:solidFill>
              </a:rPr>
              <a:t>مقاومة المضادات الحيوية في البكتيريا الممرضة..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484438" y="4221163"/>
            <a:ext cx="6192837" cy="1944687"/>
          </a:xfrm>
          <a:prstGeom prst="leftArrow">
            <a:avLst>
              <a:gd name="adj1" fmla="val 50000"/>
              <a:gd name="adj2" fmla="val 79612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وهناك العديد من الأدوية البيطرية المستخدمة.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88913"/>
            <a:ext cx="2484438" cy="1655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1844675"/>
            <a:ext cx="2484438" cy="2160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4925" y="4003675"/>
            <a:ext cx="2484438" cy="208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5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5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2674938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005263" y="292417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3" algn="ctr">
              <a:tabLst>
                <a:tab pos="342900" algn="l"/>
              </a:tabLst>
            </a:pPr>
            <a:endParaRPr lang="en-US"/>
          </a:p>
          <a:p>
            <a:pPr algn="ctr">
              <a:tabLst>
                <a:tab pos="342900" algn="l"/>
              </a:tabLst>
            </a:pPr>
            <a:endParaRPr lang="en-US"/>
          </a:p>
          <a:p>
            <a:pPr algn="ctr">
              <a:tabLst>
                <a:tab pos="342900" algn="l"/>
              </a:tabLst>
            </a:pPr>
            <a:endParaRPr lang="ar-SA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089775" y="739775"/>
            <a:ext cx="1803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 u="sng" dirty="0">
                <a:solidFill>
                  <a:schemeClr val="bg1"/>
                </a:solidFill>
              </a:rPr>
              <a:t>من الانســـــــان: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57488" y="1343025"/>
            <a:ext cx="60372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b="1" dirty="0"/>
              <a:t>التلوث بالمعادن الثقيلة كذلك هي مشكلة في المناطق الصناعية وكذلك عوادم السيارات تعتبر من مصادر التلوث بالمعادن الثقيلة..</a:t>
            </a:r>
            <a:endParaRPr lang="en-US" b="1" dirty="0"/>
          </a:p>
          <a:p>
            <a:pPr algn="r" rtl="1"/>
            <a:r>
              <a:rPr lang="ar-SA" b="1" dirty="0"/>
              <a:t>الزيادة في كمية المعادن الثقيلة يمكن أن تؤثر على الكبد, المخ, الرئتين , ويمكن ان تسبب زيادة في ضغط الدم..</a:t>
            </a:r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ar-SA" b="1" dirty="0"/>
          </a:p>
          <a:p>
            <a:pPr algn="r" rtl="1"/>
            <a:r>
              <a:rPr lang="ar-SA" b="1" dirty="0"/>
              <a:t>المرأة الحامل والأطفال يجب ان يكونوا بعيدين عن هذه الملوثات لأنها تؤثر على تكوين..</a:t>
            </a:r>
          </a:p>
          <a:p>
            <a:pPr algn="r" rtl="1"/>
            <a:endParaRPr lang="ar-SA" b="1" dirty="0"/>
          </a:p>
          <a:p>
            <a:pPr algn="r" rtl="1"/>
            <a:r>
              <a:rPr lang="ar-SA" b="1" dirty="0"/>
              <a:t>الجهاز العصبي لديهم وكذلك تؤثر على خصوبة الرجال</a:t>
            </a:r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r>
              <a:rPr lang="ar-SA" b="1" dirty="0"/>
              <a:t>الكاديوم , الرصاص,الزئبق, النيكل .... جميع هذه من المعادن الثقيلة الضارة</a:t>
            </a:r>
            <a:endParaRPr lang="en-US" b="1" dirty="0"/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20713"/>
            <a:ext cx="1914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562350" y="1125538"/>
            <a:ext cx="48958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ar-SA" b="1" dirty="0"/>
              <a:t>من المنتج نفسه مصانع البلاستيك , المنظفات</a:t>
            </a:r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r>
              <a:rPr lang="ar-SA" b="1" dirty="0"/>
              <a:t>وغيرها من الآف الكيماويات التي لها أضرار على صحة الانسان</a:t>
            </a:r>
            <a:endParaRPr lang="en-US" b="1" dirty="0"/>
          </a:p>
          <a:p>
            <a:pPr algn="ctr">
              <a:tabLst>
                <a:tab pos="495300" algn="l"/>
              </a:tabLst>
            </a:pPr>
            <a:endParaRPr lang="en-US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11863" y="260350"/>
            <a:ext cx="2635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800" b="1" u="sng">
                <a:solidFill>
                  <a:srgbClr val="FF3300"/>
                </a:solidFill>
              </a:rPr>
              <a:t>وهناك مصادر آخرى:</a:t>
            </a:r>
            <a:endParaRPr lang="en-US" sz="2800" b="1" u="sng">
              <a:solidFill>
                <a:srgbClr val="FF3300"/>
              </a:solidFill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268413"/>
            <a:ext cx="2563813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57625" y="1495425"/>
            <a:ext cx="47466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SA"/>
              <a:t>هناك الالآف من الكيماويات يمكن أن تدخل السلسلة الغذائية ..</a:t>
            </a:r>
          </a:p>
          <a:p>
            <a:pPr algn="ctr"/>
            <a:endParaRPr lang="ar-SA"/>
          </a:p>
          <a:p>
            <a:pPr algn="ctr"/>
            <a:r>
              <a:rPr lang="ar-SA" sz="4800" b="1">
                <a:solidFill>
                  <a:srgbClr val="008000"/>
                </a:solidFill>
              </a:rPr>
              <a:t> هل ننزعج ونخاف؟!</a:t>
            </a:r>
          </a:p>
          <a:p>
            <a:pPr algn="ctr"/>
            <a:endParaRPr lang="ar-SA" sz="4800" b="1">
              <a:solidFill>
                <a:srgbClr val="008000"/>
              </a:solidFill>
            </a:endParaRPr>
          </a:p>
          <a:p>
            <a:pPr algn="ctr"/>
            <a:r>
              <a:rPr lang="ar-SA" i="1" u="sng"/>
              <a:t>هل أجزاء صغيرة من هذه الكيماويات في الأغذية لها تأثير علينا</a:t>
            </a:r>
            <a:endParaRPr lang="en-US" sz="4800" b="1">
              <a:solidFill>
                <a:srgbClr val="008000"/>
              </a:solidFill>
            </a:endParaRPr>
          </a:p>
          <a:p>
            <a:pPr algn="ctr"/>
            <a:endParaRPr lang="ar-SA" b="1">
              <a:solidFill>
                <a:srgbClr val="0080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651500" y="908050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3300"/>
                </a:solidFill>
              </a:rPr>
              <a:t>إجمـــــــالاً (عموماً)</a:t>
            </a:r>
            <a:endParaRPr lang="en-US" sz="2400" b="1">
              <a:solidFill>
                <a:srgbClr val="FF3300"/>
              </a:solidFill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1126</Words>
  <Application>Microsoft Office PowerPoint</Application>
  <PresentationFormat>عرض على الشاشة (3:4)‏</PresentationFormat>
  <Paragraphs>246</Paragraphs>
  <Slides>35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المعــادن الثقيــلة..</vt:lpstr>
      <vt:lpstr>المعــادن الثقيــلة..</vt:lpstr>
      <vt:lpstr>الشريحة 17</vt:lpstr>
      <vt:lpstr>الشريحة 18</vt:lpstr>
      <vt:lpstr>الشريحة 19</vt:lpstr>
      <vt:lpstr>الشريحة 20</vt:lpstr>
      <vt:lpstr>الكادميوم</vt:lpstr>
      <vt:lpstr>الكادميوم</vt:lpstr>
      <vt:lpstr>الكادميوم</vt:lpstr>
      <vt:lpstr>الكادميوم</vt:lpstr>
      <vt:lpstr>الزئبق</vt:lpstr>
      <vt:lpstr>الزئبق</vt:lpstr>
      <vt:lpstr>الزئبق</vt:lpstr>
      <vt:lpstr>الرصاص</vt:lpstr>
      <vt:lpstr>الرصاص</vt:lpstr>
      <vt:lpstr>الرصاص</vt:lpstr>
      <vt:lpstr>الزرنيخ</vt:lpstr>
      <vt:lpstr>الزرنيخ</vt:lpstr>
      <vt:lpstr>الزرنيخ</vt:lpstr>
      <vt:lpstr>حوادث التسمم</vt:lpstr>
      <vt:lpstr>شكـــــراً .. لحسن استماعكم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المعــــــــــادن الثقيـــلة</dc:title>
  <dc:creator>Nan</dc:creator>
  <cp:lastModifiedBy>المهندس احمدسلام</cp:lastModifiedBy>
  <cp:revision>31</cp:revision>
  <dcterms:created xsi:type="dcterms:W3CDTF">2008-12-07T11:15:14Z</dcterms:created>
  <dcterms:modified xsi:type="dcterms:W3CDTF">2017-05-13T20:49:19Z</dcterms:modified>
</cp:coreProperties>
</file>